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  <p:sldId id="287" r:id="rId32"/>
    <p:sldId id="291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44DF350-0296-401A-A228-224BF8CC665F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3A7196A-7045-4084-A850-101F804198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6477000" cy="1149249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Progressives- Review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3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774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Garment Strikes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jenniferlshelton.com/wp-content/uploads/2012/03/Clara-Leml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143000"/>
            <a:ext cx="3733800" cy="24892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856357"/>
            <a:ext cx="5791200" cy="56938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23, 1909, more than 20,000 Slavic/ Jewish immigrants (mostly women, teens/ 20s) launched an 11 week strike against the NY garment industry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 averaged $2,500 a day, court fines of $5,000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old girl was sent to a workhouse for 5 days w/out a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strike cost the factory over $100,000 in profits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women won only a few demands but started a 5 year campaign for better working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77880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hour work week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holiday paid day per year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tools and material w/out fees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wages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76200"/>
            <a:ext cx="312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43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deal.feri.org/images/ac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4963"/>
            <a:ext cx="3886200" cy="303123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9900" y="228600"/>
            <a:ext cx="6134100" cy="838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Shirtwaist Fire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6680" y="1371600"/>
            <a:ext cx="5151120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engulfed top 3 floors—200 workers trapped on 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</a:p>
          <a:p>
            <a:pPr marL="285750" indent="-28575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people died, mostly teenage girls—smoke inhalation, burned, jumped </a:t>
            </a:r>
          </a:p>
          <a:p>
            <a:pPr marL="285750" indent="-285750" fontAlgn="base" hangingPunct="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days to identify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 tried for manslaughter—not guilty; no laws to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Factory opened within weeks</a:t>
            </a:r>
          </a:p>
        </p:txBody>
      </p:sp>
    </p:spTree>
    <p:extLst>
      <p:ext uri="{BB962C8B-B14F-4D97-AF65-F5344CB8AC3E}">
        <p14:creationId xmlns:p14="http://schemas.microsoft.com/office/powerpoint/2010/main" val="225053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33400"/>
            <a:ext cx="4419600" cy="9144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Triangle Shirtwaist Fire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7652" name="Picture 4" descr="fireescape.gif (6949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6462"/>
            <a:ext cx="4419600" cy="5861538"/>
          </a:xfrm>
          <a:prstGeom prst="rect">
            <a:avLst/>
          </a:prstGeom>
          <a:noFill/>
        </p:spPr>
      </p:pic>
      <p:pic>
        <p:nvPicPr>
          <p:cNvPr id="9" name="Picture 6" descr="fire.gif (10613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8" y="0"/>
            <a:ext cx="2199132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38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64555"/>
            <a:ext cx="7315200" cy="115409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From the Fire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489673"/>
            <a:ext cx="8153400" cy="3539527"/>
          </a:xfrm>
        </p:spPr>
        <p:txBody>
          <a:bodyPr>
            <a:normAutofit/>
          </a:bodyPr>
          <a:lstStyle/>
          <a:p>
            <a:pPr lvl="0" fontAlgn="base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Unions forced owners to take responsibility for workers</a:t>
            </a:r>
          </a:p>
          <a:p>
            <a:pPr lvl="0" fontAlgn="base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Doors opened out, indoor sprinklers and multiple exit became the law</a:t>
            </a:r>
          </a:p>
          <a:p>
            <a:pPr lvl="0" fontAlgn="base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Laws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established for safety, working conditions, hours, age</a:t>
            </a:r>
          </a:p>
          <a:p>
            <a:pPr lvl="0" fontAlgn="base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power of the state to change peoples’ lives</a:t>
            </a:r>
          </a:p>
        </p:txBody>
      </p:sp>
    </p:spTree>
    <p:extLst>
      <p:ext uri="{BB962C8B-B14F-4D97-AF65-F5344CB8AC3E}">
        <p14:creationId xmlns:p14="http://schemas.microsoft.com/office/powerpoint/2010/main" val="173535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4761" y="15240"/>
            <a:ext cx="7315200" cy="115409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Big Stick Policy</a:t>
            </a:r>
            <a:endParaRPr lang="en-US" sz="6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upload.wikimedia.org/wikipedia/commons/thumb/1/1f/Tr-bigstick-cartoon.JPG/280px-Tr-bigstick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1" y="1371600"/>
            <a:ext cx="4059504" cy="3276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074745" y="1290221"/>
            <a:ext cx="5069255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Teddy would threaten US attacks if nations did not do what he wanted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would do more, if Europe tried to do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 that the Monroe Doctrine gave the US only the right to intervene in Latin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known as the Roosevelt Corollary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(addition to an established idea)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in the Dominican Rep. was going bankrupt, he stated that only the US could stabilize the Latin American nations</a:t>
            </a:r>
          </a:p>
        </p:txBody>
      </p:sp>
    </p:spTree>
    <p:extLst>
      <p:ext uri="{BB962C8B-B14F-4D97-AF65-F5344CB8AC3E}">
        <p14:creationId xmlns:p14="http://schemas.microsoft.com/office/powerpoint/2010/main" val="15536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Panama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panamascanal.com/files/2011/07/map-of-panama-colombia-before-independence-gran-colombia-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" y="1219200"/>
            <a:ext cx="3581400" cy="31001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1600200"/>
            <a:ext cx="5181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Panama was under the control of 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Panama had fought several times for independence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were the first to try and build a canal but failed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and difficult terrain, or land, made the French quit; over 20,000 dead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Reasons For Canal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hotchkissfamily.lbbhost.com/Span_Am_Stivers_a_day_of_ho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664206" cy="26574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038600" y="201709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Spanish American War, the US tried to send ships to Cuba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took the USS Oregon 74 days to get to Cuba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wanted a shorter/less dangerous route through Latin America</a:t>
            </a:r>
          </a:p>
        </p:txBody>
      </p:sp>
    </p:spTree>
    <p:extLst>
      <p:ext uri="{BB962C8B-B14F-4D97-AF65-F5344CB8AC3E}">
        <p14:creationId xmlns:p14="http://schemas.microsoft.com/office/powerpoint/2010/main" val="10602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46"/>
            <a:ext cx="7010400" cy="685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76200"/>
            <a:ext cx="8181974" cy="106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Teddy Roosevelt, the President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practicallyhistorical.files.wordpress.com/2012/04/theodore-roosevelt-avatar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42060"/>
            <a:ext cx="3733800" cy="3733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524000"/>
            <a:ext cx="541020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he became President he sent US ships to coast of Panama (Columbia)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blocked Columbia from trying to stop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Panamian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rebellion, 1903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used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Monroe Doctrine for the justification of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did not want to fight the US, so Panama became 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Hay-Bunau-Varilla Treaty was signed Nov. 8, 1903- which gave exclusive rights to the US, owning 10 mile strip on the canal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Panama received $10 million and an annuity of $250,000 beginning nine years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69833"/>
            <a:ext cx="8077200" cy="35395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Progressives- Political group that promised and fought for change in industrial America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Trust- Name given to monopolies during the Progressive Era</a:t>
            </a:r>
          </a:p>
        </p:txBody>
      </p:sp>
    </p:spTree>
    <p:extLst>
      <p:ext uri="{BB962C8B-B14F-4D97-AF65-F5344CB8AC3E}">
        <p14:creationId xmlns:p14="http://schemas.microsoft.com/office/powerpoint/2010/main" val="43957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76200"/>
            <a:ext cx="768096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Building The Canal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64" y="1219200"/>
            <a:ext cx="460293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82554"/>
            <a:ext cx="51647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Swamps were drained to lessen disease, estimated $10 a bug, sprayed oil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were very difficult and many workers died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Landslides, malaria were the top killers of the workers; killed of mosquito in 10 mile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Canal cost $380 million dollars and thousands of people 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owned the land of the canal (99 year lease), 10 miles wide, 50 miles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1904- 1914, open to the public 1918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US and Panama have made millions by charging ships to use the canal </a:t>
            </a:r>
          </a:p>
        </p:txBody>
      </p:sp>
    </p:spTree>
    <p:extLst>
      <p:ext uri="{BB962C8B-B14F-4D97-AF65-F5344CB8AC3E}">
        <p14:creationId xmlns:p14="http://schemas.microsoft.com/office/powerpoint/2010/main" val="1809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Building The Canal, cont…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Canal cost $380 million dollars and thousands of people died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US owned the land of the canal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However, the US and Panama have made millions by charging ships to use the canal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92" y="2057400"/>
            <a:ext cx="5245608" cy="37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Panama Canal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876800" cy="470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80" y="2095500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76200"/>
            <a:ext cx="7680960" cy="1066800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Trust Busting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1.bp.blogspot.com/_E_PmcJnwTXQ/TNmef7uHxiI/AAAAAAAAAAw/4aUC8TnSU0k/s1600/TR+trust+bus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1"/>
            <a:ext cx="4343400" cy="42958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343400" y="1219201"/>
            <a:ext cx="4800600" cy="5601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not bought like 99% of the Congressmen, he was independent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 believed in a “square deal”= Fair chance at achieving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Sherman Antitrust Act- Declared monopolies illegal,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teeth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 had repeatedly sided w/ big business before his presidency, American Refining Company owned 98% of the sugar industry but the Supreme Court ruled not a monopoly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brought a lawsuit against JP Morgan 5 months into office to stop him from buying more RR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went all the way to the Supreme Court, won barely decided in favor of the gov.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known as a “trustbuster</a:t>
            </a:r>
          </a:p>
        </p:txBody>
      </p:sp>
    </p:spTree>
    <p:extLst>
      <p:ext uri="{BB962C8B-B14F-4D97-AF65-F5344CB8AC3E}">
        <p14:creationId xmlns:p14="http://schemas.microsoft.com/office/powerpoint/2010/main" val="147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46103"/>
            <a:ext cx="7315200" cy="11540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Reforms in Food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media2.s-nbcnews.com/j/msnbc/Components/Photos/060420/060420_meatPacking_hmed_7p.grid-6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248855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7200" y="2488557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 read the Jungle and was friends with Sinclair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Pure Food and Drug Act passed in congress in 1906, w/ TR’s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prohibited the manufacture, sale or shipping w/out government inspection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Coca-Cola replaced cocaine with caffeine but violated the Pure Food Act with too much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had to settle out of court and reduce the amount of caffeine </a:t>
            </a:r>
          </a:p>
        </p:txBody>
      </p:sp>
    </p:spTree>
    <p:extLst>
      <p:ext uri="{BB962C8B-B14F-4D97-AF65-F5344CB8AC3E}">
        <p14:creationId xmlns:p14="http://schemas.microsoft.com/office/powerpoint/2010/main" val="15578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70" y="1"/>
            <a:ext cx="58619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7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0"/>
            <a:ext cx="768096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 w="1905"/>
                <a:solidFill>
                  <a:srgbClr val="00B050"/>
                </a:solidFill>
                <a:latin typeface="Goudy Stout" pitchFamily="18" charset="0"/>
              </a:rPr>
              <a:t>National Parks</a:t>
            </a:r>
            <a:endParaRPr lang="en-US" sz="4400" dirty="0">
              <a:ln w="1905"/>
              <a:solidFill>
                <a:srgbClr val="00B050"/>
              </a:solidFill>
              <a:latin typeface="Goudy Stout" pitchFamily="18" charset="0"/>
            </a:endParaRPr>
          </a:p>
        </p:txBody>
      </p:sp>
      <p:pic>
        <p:nvPicPr>
          <p:cNvPr id="5122" name="Picture 2" descr="http://images.huffingtonpost.com/2009-09-25-TR_Yosem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319" y="0"/>
            <a:ext cx="3505201" cy="2865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2865503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loved to be outdoors; hunting, sightseeing…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created five national parks (2x existing number); 18 national monuments and more than 140 million acres' worth of national forests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Grand Canyon, which there were talks of filling with garbage before this</a:t>
            </a:r>
          </a:p>
        </p:txBody>
      </p:sp>
    </p:spTree>
    <p:extLst>
      <p:ext uri="{BB962C8B-B14F-4D97-AF65-F5344CB8AC3E}">
        <p14:creationId xmlns:p14="http://schemas.microsoft.com/office/powerpoint/2010/main" val="39333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velmeredith.com/images/SouthDakota/SD-Badlands_ss1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33776"/>
          </a:xfrm>
          <a:prstGeom prst="rect">
            <a:avLst/>
          </a:prstGeom>
          <a:noFill/>
        </p:spPr>
      </p:pic>
      <p:pic>
        <p:nvPicPr>
          <p:cNvPr id="1028" name="Picture 4" descr="http://www.texastech.edu/ttcs/buffalohe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653" y="3505200"/>
            <a:ext cx="9167653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3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115409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Women’s Right To Vote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Known as the suffrage movement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Although this movement began in 1848, the greatest gains were made during the Progressive era</a:t>
            </a:r>
          </a:p>
          <a:p>
            <a:endParaRPr lang="en-US" sz="36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26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0.tqn.com/d/womenshistory/1/0/-/m/2/womansjournal-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8"/>
            <a:ext cx="32667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_O6eyrmWtAUo/SwTt2DIbJHI/AAAAAAAAAws/fsKNpN_g_FI/s1600/National_Association_Against_Woman_Suffr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2143124"/>
            <a:ext cx="5905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853440"/>
            <a:ext cx="9037320" cy="10668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Issues Of The Progressive Movement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840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issues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Poverty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corruption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vote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56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61395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slow start to suffrage was because abolition of slavery was a priority during the 1850- 60s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male suffrage was seen as a higher priority and the movement was afraid of asking for too much at one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Woman Suffrage Association was split into 2 groups: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Constitutional amendment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Gain state support first, and then go to the national government</a:t>
            </a:r>
          </a:p>
        </p:txBody>
      </p:sp>
    </p:spTree>
    <p:extLst>
      <p:ext uri="{BB962C8B-B14F-4D97-AF65-F5344CB8AC3E}">
        <p14:creationId xmlns:p14="http://schemas.microsoft.com/office/powerpoint/2010/main" val="4247038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ional Woman Suffrage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629400" cy="467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445455"/>
              </p:ext>
            </p:extLst>
          </p:nvPr>
        </p:nvGraphicFramePr>
        <p:xfrm>
          <a:off x="152400" y="4800600"/>
          <a:ext cx="8839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167640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Constitutional amendment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Gain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state support first, and then go to the national government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82341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 groups joined together later as the National American Woman Suffrage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gains were not made until 1910 because of the internal fighting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reason for the gain was that working women wanted voting rights to protect for better labor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businesses opposed the movement b/c they more power in the hands of the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safety codes= less profits and more unions</a:t>
            </a:r>
          </a:p>
        </p:txBody>
      </p:sp>
    </p:spTree>
    <p:extLst>
      <p:ext uri="{BB962C8B-B14F-4D97-AF65-F5344CB8AC3E}">
        <p14:creationId xmlns:p14="http://schemas.microsoft.com/office/powerpoint/2010/main" val="1851206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fewomenandgirls.files.wordpress.com/2011/04/alice-paul-pol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"/>
            <a:ext cx="4038600" cy="52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5181600"/>
            <a:ext cx="2590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Alice Paul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50901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Quaker social worker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the NAWSA congressional committee and organized the Washington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she felt the NAWSA was moving to slow, she made her own radical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supporter picketed the White House, chained themselves to lampposts and went on hunger strikes if arrested</a:t>
            </a:r>
          </a:p>
        </p:txBody>
      </p:sp>
    </p:spTree>
    <p:extLst>
      <p:ext uri="{BB962C8B-B14F-4D97-AF65-F5344CB8AC3E}">
        <p14:creationId xmlns:p14="http://schemas.microsoft.com/office/powerpoint/2010/main" val="1962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9" y="0"/>
            <a:ext cx="7179860" cy="687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"/>
            <a:ext cx="2286000" cy="34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735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75624" cy="348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488301"/>
            <a:ext cx="876300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1869 Wyoming became the first state to give voting rights to women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Progressive era, more states did the same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 Catt; member of the state first branch, used Suffrage money to defeat 2 anti-suffrage Senators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Aug. 26, 1920 3/4 of the states in the US voted to pass the 19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amendment granting women the right to vote</a:t>
            </a:r>
          </a:p>
        </p:txBody>
      </p:sp>
    </p:spTree>
    <p:extLst>
      <p:ext uri="{BB962C8B-B14F-4D97-AF65-F5344CB8AC3E}">
        <p14:creationId xmlns:p14="http://schemas.microsoft.com/office/powerpoint/2010/main" val="146044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E00000"/>
                </a:solidFill>
                <a:latin typeface="Britannic Bold" pitchFamily="34" charset="0"/>
              </a:rPr>
              <a:t>Child Labor</a:t>
            </a:r>
          </a:p>
        </p:txBody>
      </p:sp>
      <p:pic>
        <p:nvPicPr>
          <p:cNvPr id="34822" name="Picture 6" descr="child labor-factory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200400" cy="2293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child labor-factory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352800" cy="2351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732280"/>
            <a:ext cx="4838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2 million child laborers in the 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unskilled workers in factories (cotton mills) were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enforced age limit or working hours</a:t>
            </a:r>
          </a:p>
        </p:txBody>
      </p:sp>
    </p:spTree>
    <p:extLst>
      <p:ext uri="{BB962C8B-B14F-4D97-AF65-F5344CB8AC3E}">
        <p14:creationId xmlns:p14="http://schemas.microsoft.com/office/powerpoint/2010/main" val="4852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818211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267200"/>
            <a:ext cx="373380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Muckrakers= Writers who exposed social and political corruption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1371600"/>
            <a:ext cx="502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demand social improvement through political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tactic of the movement was to get the public involved and government intervention to stop the worst offenders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had always been muckrakers but the photograph changed the impact b/c there was evidence, not opinion </a:t>
            </a:r>
          </a:p>
        </p:txBody>
      </p:sp>
    </p:spTree>
    <p:extLst>
      <p:ext uri="{BB962C8B-B14F-4D97-AF65-F5344CB8AC3E}">
        <p14:creationId xmlns:p14="http://schemas.microsoft.com/office/powerpoint/2010/main" val="220652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8382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4419600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Write down at least 2 objects on the cartoon.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Write down the possible meaning.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00169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Jungle by Upton Sinclair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505200" cy="512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792762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Upton Sinclair’s “The Jungle”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Wrote about meat packing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book describes the filthy conditions of stored meat and danger to the workers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conditions horrified the public into demanding changes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368992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77" y="838200"/>
            <a:ext cx="454492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7" y="1066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Riis was a homeless, poor immigrate when he first made it to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describes the poverty, disease and crime of 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citizens donated $ and put public pressure on politicians to make changes</a:t>
            </a:r>
          </a:p>
        </p:txBody>
      </p:sp>
    </p:spTree>
    <p:extLst>
      <p:ext uri="{BB962C8B-B14F-4D97-AF65-F5344CB8AC3E}">
        <p14:creationId xmlns:p14="http://schemas.microsoft.com/office/powerpoint/2010/main" val="190389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47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Changes From The Progressives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Referendum-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proposed or passed by a legislative body to the vote of the electorate for approval or rejection.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00360"/>
              </p:ext>
            </p:extLst>
          </p:nvPr>
        </p:nvGraphicFramePr>
        <p:xfrm>
          <a:off x="0" y="3124200"/>
          <a:ext cx="91440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068"/>
                <a:gridCol w="788276"/>
                <a:gridCol w="2049518"/>
                <a:gridCol w="2286000"/>
                <a:gridCol w="2680138"/>
              </a:tblGrid>
              <a:tr h="8001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#57,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2008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For- 1,058,995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Against- 665, 942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</a:t>
                      </a:r>
                      <a:r>
                        <a:rPr lang="en-US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sen.</a:t>
                      </a:r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drug offenses 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80, 2012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For-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810, 538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Against- 923,071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Allows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personal marijuana/ sale</a:t>
                      </a:r>
                      <a:endPara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0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131</TotalTime>
  <Words>1409</Words>
  <Application>Microsoft Office PowerPoint</Application>
  <PresentationFormat>On-screen Show (4:3)</PresentationFormat>
  <Paragraphs>141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Perspective</vt:lpstr>
      <vt:lpstr>Progressives- Review</vt:lpstr>
      <vt:lpstr>Important Terms</vt:lpstr>
      <vt:lpstr>Main Issues Of The Progressive Movement</vt:lpstr>
      <vt:lpstr>PowerPoint Presentation</vt:lpstr>
      <vt:lpstr>Muckrakers</vt:lpstr>
      <vt:lpstr>PowerPoint Presentation</vt:lpstr>
      <vt:lpstr>The Jungle by Upton Sinclair</vt:lpstr>
      <vt:lpstr>PowerPoint Presentation</vt:lpstr>
      <vt:lpstr>Political Changes From The Progressives</vt:lpstr>
      <vt:lpstr>Garment Strikes</vt:lpstr>
      <vt:lpstr>PowerPoint Presentation</vt:lpstr>
      <vt:lpstr>Triangle Shirtwaist Fire</vt:lpstr>
      <vt:lpstr>PowerPoint Presentation</vt:lpstr>
      <vt:lpstr>Changes From the Fire</vt:lpstr>
      <vt:lpstr>Big Stick Policy</vt:lpstr>
      <vt:lpstr>Panama</vt:lpstr>
      <vt:lpstr>Reasons For Canal</vt:lpstr>
      <vt:lpstr>PowerPoint Presentation</vt:lpstr>
      <vt:lpstr>Teddy Roosevelt, the President</vt:lpstr>
      <vt:lpstr>Building The Canal</vt:lpstr>
      <vt:lpstr>Building The Canal, cont…</vt:lpstr>
      <vt:lpstr>Panama Canal</vt:lpstr>
      <vt:lpstr>Trust Busting</vt:lpstr>
      <vt:lpstr>Reforms in Food</vt:lpstr>
      <vt:lpstr>PowerPoint Presentation</vt:lpstr>
      <vt:lpstr>National Parks</vt:lpstr>
      <vt:lpstr>PowerPoint Presentation</vt:lpstr>
      <vt:lpstr>Women’s Right To Vote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Progressives- Review</dc:title>
  <dc:creator>acer</dc:creator>
  <cp:lastModifiedBy>acer</cp:lastModifiedBy>
  <cp:revision>6</cp:revision>
  <dcterms:created xsi:type="dcterms:W3CDTF">2014-04-28T02:52:04Z</dcterms:created>
  <dcterms:modified xsi:type="dcterms:W3CDTF">2014-04-28T05:03:38Z</dcterms:modified>
</cp:coreProperties>
</file>