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C867-C140-49A2-8236-68857E554296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7792-6C7E-4AEE-BA3F-14B0D690C2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C867-C140-49A2-8236-68857E554296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7792-6C7E-4AEE-BA3F-14B0D690C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C867-C140-49A2-8236-68857E554296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7792-6C7E-4AEE-BA3F-14B0D690C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C867-C140-49A2-8236-68857E554296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7792-6C7E-4AEE-BA3F-14B0D690C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C867-C140-49A2-8236-68857E554296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7792-6C7E-4AEE-BA3F-14B0D690C2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C867-C140-49A2-8236-68857E554296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7792-6C7E-4AEE-BA3F-14B0D690C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C867-C140-49A2-8236-68857E554296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7792-6C7E-4AEE-BA3F-14B0D690C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C867-C140-49A2-8236-68857E554296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F77792-6C7E-4AEE-BA3F-14B0D690C2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C867-C140-49A2-8236-68857E554296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7792-6C7E-4AEE-BA3F-14B0D690C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C867-C140-49A2-8236-68857E554296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DF77792-6C7E-4AEE-BA3F-14B0D690C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203C867-C140-49A2-8236-68857E554296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7792-6C7E-4AEE-BA3F-14B0D690C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203C867-C140-49A2-8236-68857E554296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DF77792-6C7E-4AEE-BA3F-14B0D690C23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docid=K4zf_QkQXB-gfM&amp;tbnid=BzpewyvPVh4lKM:&amp;ved=0CAUQjRw&amp;url=http://www.whitehousemuseum.org/grounds/north-lawn.htm&amp;ei=cWkzUoDkHuTbigLxtIDgDQ&amp;bvm=bv.52164340,d.cGE&amp;psig=AFQjCNGRWz8l61XSVbA5kIpK_m2Jx1dnVQ&amp;ust=1379187425141218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docid=cdaKDSbaK-r36M&amp;tbnid=ASmDTwG_1rFUaM:&amp;ved=0CAUQjRw&amp;url=http://gatewayno.com/history/LaPurchase.html&amp;ei=SIIzUoT_LYLjiAKR3oDQBQ&amp;bvm=bv.52164340,d.cGE&amp;psig=AFQjCNFekqObDU9KTvefwxBMsT-UJ2_ztA&amp;ust=1379193791891436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&amp;esrc=s&amp;frm=1&amp;source=images&amp;cd=&amp;cad=rja&amp;docid=L_U6e9FJsDh1_M&amp;tbnid=XkRjrmcTTmAVmM:&amp;ved=0CAUQjRw&amp;url=http://en.wikipedia.org/wiki/Napoleon&amp;ei=m4IzUqOoG8qdjALdroHQCQ&amp;psig=AFQjCNEjIYvdpi8nYYU5Uzo9wud17pM-Gg&amp;ust=137919386343244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G-YdQ60uatvAUM&amp;tbnid=truQ8kKi1mCziM:&amp;ved=0CAUQjRw&amp;url=http://www.wsdot.wa.gov/publications/highwaymap/lewisclark.htm&amp;ei=kYAzUo_XIoznigKMioGQCw&amp;bvm=bv.52164340,d.cGE&amp;psig=AFQjCNFd-HkXKLApiiAMSEqjMoHBonQUeA&amp;ust=1379193346174433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/url?sa=i&amp;rct=j&amp;q=&amp;esrc=s&amp;frm=1&amp;source=images&amp;cd=&amp;cad=rja&amp;docid=JdWNOQCoh1guHM&amp;tbnid=Gm7AUIADyRKSLM:&amp;ved=0CAUQjRw&amp;url=http://faculty.isi.org/catalog/resource/view/id/1522&amp;ei=1oAzUuTWFMasigKbvYAY&amp;bvm=bv.52164340,d.cGE&amp;psig=AFQjCNFd-HkXKLApiiAMSEqjMoHBonQUeA&amp;ust=137919334617443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docid=d_VnvcU3-YYt-M&amp;tbnid=dhn57_mUlZfi9M:&amp;ved=0CAUQjRw&amp;url=http://www.ngs.noaa.gov/LewisAndClark/&amp;ei=oIAzUtHcN4qtigKB5oHwCg&amp;bvm=bv.52164340,d.cGE&amp;psig=AFQjCNFd-HkXKLApiiAMSEqjMoHBonQUeA&amp;ust=1379193346174433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google.com/url?sa=i&amp;rct=j&amp;q=&amp;esrc=s&amp;frm=1&amp;source=images&amp;cd=&amp;cad=rja&amp;docid=tvpMhuYyF6MK7M&amp;tbnid=fVl1oCiO8HjRDM:&amp;ved=0CAUQjRw&amp;url=http://withfriendship.com/user/mithunss/embargo-act-of-1807.php&amp;ei=eIMzUonjBsWXiALlp4HYAw&amp;psig=AFQjCNF7MDapoMjpTAKt6BHTG0xjPOoT7g&amp;ust=1379193986588543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docid=j-vWxdzQzzxLwM&amp;tbnid=TPvFAjRN8axNGM:&amp;ved=0CAUQjRw&amp;url=http://apushcanvas.pbworks.com/w/page/60342378/Thomas%20Jeffersons%20Second%20Term&amp;ei=BoIzUunuDOGoiALn_YGIAQ&amp;bvm=bv.52164340,d.cGE&amp;psig=AFQjCNGNj1iKuqCdcCcFRtpt9e13FzPgnw&amp;ust=137919371464528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6553200" cy="251460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Jefferson Thru Monroe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canadaka.net/modules/My_eGallery/gallery/wallpaper/canadian/war-of-1812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848600" cy="4899429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4919008"/>
            <a:ext cx="9144000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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Madison becomes the 1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US president to declare war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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 lose several of the first battles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BADLY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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 are defeated on land, sea and the effects of the war are felt throughout the US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"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 is in fact the only declared war that we do lose, it ends in a draw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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Hartford Convention= NE Federalist meeting to end the war of 1812, nullification of the Federal war, war ends before the movement gets any tread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8842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800" b="1" cap="none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Star Spangled Banner</a:t>
            </a:r>
            <a:endParaRPr lang="en-US" sz="4800" b="1" cap="none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0.tqn.com/d/history1800s/1/0/x/B/-/-/Francis-Scott-Key-ship-3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68480"/>
            <a:ext cx="4343400" cy="5384720"/>
          </a:xfrm>
          <a:prstGeom prst="rect">
            <a:avLst/>
          </a:prstGeom>
          <a:noFill/>
        </p:spPr>
      </p:pic>
      <p:pic>
        <p:nvPicPr>
          <p:cNvPr id="31748" name="Picture 4" descr="http://img.docstoccdn.com/thumb/orig/1079494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1828800"/>
            <a:ext cx="4714875" cy="3533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Treaty of Ghent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://upload.wikimedia.org/wikipedia/commons/7/73/Signing_of_Treaty_of_Ghent_%281812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066800"/>
            <a:ext cx="5295900" cy="3658985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105400" y="2125671"/>
            <a:ext cx="4038600" cy="41549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End the war between the US and Britain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restored borders to pre-war limits but it did not address Impressment/ freedom of the seas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War w/ Napoleon is over, so there is no need for Impressment/ men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Antebellum, or Status quo begins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Battle of New Orleans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://blog.heritage.org/wp-content/uploads/warof1812_120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1900" y="1524000"/>
            <a:ext cx="5372100" cy="35814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447800"/>
            <a:ext cx="3733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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Final battle of the war, which happened 14 days after the war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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Jackson leads a group of pirates, mercenaries and Native American groups against the British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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Jackson wins severely outnumbered and is remembered for the battle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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2,037 casualties, including the deaths of all three senior commanding officers, while the American forces only had 8 men killed and 13 wounded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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is one of the worst defeats in British history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701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Monroe- Era </a:t>
            </a:r>
            <a:r>
              <a:rPr lang="en-US" dirty="0" smtClean="0"/>
              <a:t>of Good Feelings</a:t>
            </a:r>
            <a:endParaRPr lang="en-US" dirty="0"/>
          </a:p>
        </p:txBody>
      </p:sp>
      <p:pic>
        <p:nvPicPr>
          <p:cNvPr id="6146" name="Picture 2" descr="http://www.conservapedia.com/images/thumb/a/a7/MONROE-ADMIN.JPG/425px-MONROE-AD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5257800" cy="3971186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257800" y="1752600"/>
            <a:ext cx="38862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Monroe led during a time of National pride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war of 1812 brought the nation together and states gave up some of the loyalty to the state, short lived- 8 years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0" y="152400"/>
            <a:ext cx="5486400" cy="1653413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dirty="0" smtClean="0"/>
              <a:t>The American System</a:t>
            </a:r>
            <a:endParaRPr lang="en-US" sz="5400" dirty="0"/>
          </a:p>
        </p:txBody>
      </p:sp>
      <p:pic>
        <p:nvPicPr>
          <p:cNvPr id="1028" name="Picture 4" descr="http://www.henryclay.org/wp-content/uploads/2008/04/fotashenry-cl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194560" cy="2833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2703016"/>
            <a:ext cx="9144000" cy="41549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Led by Henry Clay, who felt that protecting the North would help the south, with less dependence on European goods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Protective tariff- Create a situation that NE industry could proper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Re-establish the National bank- stabilize the currency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High inflation after the 1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bank’s charter lapsed, US Gov. owned a 20% stock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Stability= controls inflation by limiting loans/ how much $ goes out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Ends speculation (buying on credit) on the frontier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Use the revenue from the Nat. bank to make internal improvements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Improvements should focus on transportation, designed to promote western expansion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3202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mericanantiquities.com/spring%202013/Articles/Erie%20Canal/Buffalo-1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648200" cy="29321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5443537" y="304800"/>
            <a:ext cx="3700463" cy="152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Internal Improvements-</a:t>
            </a:r>
            <a:br>
              <a:rPr kumimoji="0" lang="en-US" sz="36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6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Erie Canal, 1825</a:t>
            </a:r>
            <a:endParaRPr kumimoji="0" lang="en-US" sz="36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764572"/>
            <a:ext cx="9144000" cy="40934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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Erie Canal- 1825, Upstate NY 300 miles long that had to be dug by hand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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Link the Great Lakes to the Nat. highway, and middle US to the Atlantic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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50,000 men and enough rock to fill the Rose Bowl 26,000 times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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Irish immigrants, who make 5X what they could in Ireland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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1,000 men die, $7 million but 15 million made each year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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Helped NY harbor become #1, Wall Street becomes economic center of the US,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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Canal national unity, East to west are now connected,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major cities grow from this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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 National Bank- promotes national trade, re-chartering led to promotion of Hamilton’s ideas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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 1 party- Federalist party is dead, so one political party now, less political fighting,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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 Jackson’s victory at New Orleans- people love a win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"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South opposes this b/c it does not benefit them, only the west and NE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"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More conflict over southern taxes being used w/out their benefit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8410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The Missouri Compromise, </a:t>
            </a:r>
            <a:br>
              <a:rPr lang="en-US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1920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teachers.henrico.k12.va.us/tucker/strusky_m/webquests/VUS6_madisonmonroe/Missouri_Compromise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066800"/>
            <a:ext cx="6968611" cy="48006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600200"/>
            <a:ext cx="2514600" cy="50167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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Debate over slavery, Missouri wanted to enter as a slave state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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Non-slave states did not want to lose political power, balance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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compromise sets up Maine as a free state and Missouri as a slave state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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new slavery line was created at the 36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parallel; southern border of Missouri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242048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The Florida Situation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upload.wikimedia.org/wikipedia/commons/6/64/Andrew_Jack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121833"/>
            <a:ext cx="4724400" cy="5730523"/>
          </a:xfrm>
          <a:prstGeom prst="rect">
            <a:avLst/>
          </a:prstGeom>
          <a:noFill/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495800" y="1066800"/>
            <a:ext cx="4648200" cy="1143000"/>
          </a:xfrm>
          <a:prstGeom prst="rect">
            <a:avLst/>
          </a:prstGeom>
        </p:spPr>
        <p:txBody>
          <a:bodyPr vert="horz" lIns="45720" rIns="4572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Took over Florida without asking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495800" y="5715000"/>
            <a:ext cx="4648200" cy="1143000"/>
          </a:xfrm>
          <a:prstGeom prst="rect">
            <a:avLst/>
          </a:prstGeom>
        </p:spPr>
        <p:txBody>
          <a:bodyPr vert="horz" lIns="45720" rIns="4572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You’re Welcome America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295400"/>
            <a:ext cx="4419600" cy="48936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1818, Florida is ungoverned by Spain; pirates, smugglers, NA tribes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Seminoles had been raiding settlements in Georgia, encouraged by the British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Jackson invades Florida and hangs 2 Brits b/c of this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Giant uproar in UK/ SP over this, many wanted Jackson punished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Monroe convinces SP to give up the land to the US for $5 million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7242048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Monroe Doctrine </a:t>
            </a:r>
            <a:r>
              <a:rPr lang="en-US" sz="3100" dirty="0" smtClean="0"/>
              <a:t>(1823)</a:t>
            </a:r>
            <a:endParaRPr lang="en-US" sz="4800" dirty="0"/>
          </a:p>
        </p:txBody>
      </p:sp>
      <p:pic>
        <p:nvPicPr>
          <p:cNvPr id="2052" name="Picture 4" descr="http://ushistorylessons.wikispaces.com/file/view/Monroe_Doctrine.jpg/318216452/Monroe_Doctr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1"/>
            <a:ext cx="4129148" cy="33528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191000" y="1147732"/>
            <a:ext cx="4953000" cy="50244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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Written by John Quincy Adams (sec. of state), not Monroe but it was his presidency, so his name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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Declared that the Western hemisphere was closed to the European powers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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European intervention would be seen as a threat to the US-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Remember Washington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Farewell Address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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Fear of Russians in the west, colonies in OR territory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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US would not interfere with European wars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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This is b/c the US is politically different than Europe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"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Roosevelt used this doc.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 justification for the Panama Canal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Background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upload.wikimedia.org/wikipedia/commons/1/1e/Thomas_Jefferson_by_Rembrandt_Peale,_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00200"/>
            <a:ext cx="3143250" cy="3743325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00400" y="1752600"/>
            <a:ext cx="5943600" cy="452431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He said he was the man of the people, recognized their pain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He owned 600 slaves but frequently wrote about the evils of the system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He believed that after the emancipation of the slaves, they would leave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Original draft of the Dec., stated that “George III has waged cruel war against human nature itself”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Congress took it out, slaves= $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Poor public speaker, soft spoken- he had speeches delivered to Congress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470648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Jefferson White House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867400"/>
            <a:ext cx="8229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Plantagenet Cherokee" pitchFamily="18" charset="0"/>
              </a:rPr>
              <a:t>“We are all Federalists, we are all Democratic-Republicans”</a:t>
            </a:r>
            <a:endParaRPr lang="en-US" sz="2400" dirty="0">
              <a:latin typeface="Plantagenet Cherokee" pitchFamily="18" charset="0"/>
            </a:endParaRPr>
          </a:p>
        </p:txBody>
      </p:sp>
      <p:pic>
        <p:nvPicPr>
          <p:cNvPr id="5122" name="Picture 2" descr="http://www.whitehousemuseum.org/grounds/north-lawn/north-lawn-1860s-jeffers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182792"/>
            <a:ext cx="2514600" cy="4617933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57200" y="1829306"/>
            <a:ext cx="4876800" cy="3046988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Non- Federalist president, he believed that his election was a 2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revolution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He believed that there was 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oo much power in the federal government, he wanted states’ rights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Casually greeted people at the front steps of the White House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0"/>
            <a:ext cx="7470648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Louisiana Purchase, 1803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gatewayno.com/history/images/la-purchase-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009" y="1905000"/>
            <a:ext cx="5981991" cy="3892256"/>
          </a:xfrm>
          <a:prstGeom prst="rect">
            <a:avLst/>
          </a:prstGeom>
          <a:noFill/>
        </p:spPr>
      </p:pic>
      <p:pic>
        <p:nvPicPr>
          <p:cNvPr id="4100" name="Picture 4" descr="http://upload.wikimedia.org/wikipedia/commons/thumb/0/0e/Napoleon4.jpg/224px-Napoleon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0"/>
            <a:ext cx="2133600" cy="2505076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636216"/>
            <a:ext cx="3505200" cy="41549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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Doubled the size of the US for $15 million dollars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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828,000 sq. miles, or 3 cents per acre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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Sold by Napoleon to pay for his wars in Europe, lost Haiti anyway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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Many attack Jefferson change; nowhere in Constitution does it give him this power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9400" y="0"/>
            <a:ext cx="6324600" cy="2133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Lewis and Clark Expedition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(1804- 06)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wsdot.wa.gov/NR/rdonlyres/EC252AAD-AA29-45DF-B9FF-049D2F127A34/0/LewisClarkVignett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59446" cy="2209800"/>
          </a:xfrm>
          <a:prstGeom prst="rect">
            <a:avLst/>
          </a:prstGeom>
          <a:noFill/>
        </p:spPr>
      </p:pic>
      <p:pic>
        <p:nvPicPr>
          <p:cNvPr id="7174" name="Picture 6" descr="http://faculty.isi.org/media/images/catalog/cache/Lewis_and_Clark_Expedition.jpg/872px-Lewis_and_Clark_Expeditio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209801"/>
            <a:ext cx="8208272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ngs.noaa.gov/LewisAndClark/images/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15663"/>
          </a:xfrm>
          <a:prstGeom prst="rect">
            <a:avLst/>
          </a:prstGeom>
          <a:noFill/>
        </p:spPr>
      </p:pic>
      <p:pic>
        <p:nvPicPr>
          <p:cNvPr id="2" name="Picture 2" descr="http://www.lcpioneers.com/images/pio_website/newfoundlan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76800"/>
            <a:ext cx="2947033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470648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Embargo Act of 1807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ithfriendship.com/images/e/23273/Embargo-Act-of-1807-pictu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1"/>
            <a:ext cx="4043641" cy="32766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038600" y="914400"/>
            <a:ext cx="510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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War between FR and UK had started again and both wanted the US as an ally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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Jeff. Decided to use Washington’s approach of neutrality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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Jefferson believed that the warring nations needed US resources , so they would bend to an embargo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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Embargo Act= deny all trade to the US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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NE was filled with sitting ships, docks deserted, hunger at an all-time high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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Southern ports were full rotten crops, with no means of selling them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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people viewed this as an attack on them, not on FR/UK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apushcanvas.pbworks.com/f/1351170099/embargo%201807%20impac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02732"/>
            <a:ext cx="7772400" cy="5307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Impressment- War of 1812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upload.wikimedia.org/wikipedia/commons/d/d4/USS_Constitution_vs_Guerri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5548" y="1219200"/>
            <a:ext cx="4215652" cy="28956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1533465"/>
            <a:ext cx="5562600" cy="532453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James Madison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Sec. of State and friend of Jefferson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Author of the Constitution, with a calm demeanor and very studious/ work ethic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 was a short man (5’2”, 110lbs.) but funny/ friendly, he would often dress in black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Brits needed more sailors after battling Napoleon for over a decade 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solution was to impress US merchants, or forcing US sailors to work on British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ships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viewed Americans as British subjects, so this was a legal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practice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War Hawks (Calhoun…, young western/southern Congressmen) demanded war with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British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was opposed the war because they needed to sell to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Europe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40</TotalTime>
  <Words>1215</Words>
  <Application>Microsoft Office PowerPoint</Application>
  <PresentationFormat>On-screen Show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Technic</vt:lpstr>
      <vt:lpstr>Jefferson Thru Monroe</vt:lpstr>
      <vt:lpstr>Background</vt:lpstr>
      <vt:lpstr>The Jefferson White House</vt:lpstr>
      <vt:lpstr>Louisiana Purchase, 1803 </vt:lpstr>
      <vt:lpstr>The Lewis and Clark Expedition  (1804- 06)</vt:lpstr>
      <vt:lpstr>Slide 6</vt:lpstr>
      <vt:lpstr>Embargo Act of 1807 </vt:lpstr>
      <vt:lpstr>Slide 8</vt:lpstr>
      <vt:lpstr>Impressment- War of 1812</vt:lpstr>
      <vt:lpstr>Slide 10</vt:lpstr>
      <vt:lpstr>Star Spangled Banner</vt:lpstr>
      <vt:lpstr>Treaty of Ghent</vt:lpstr>
      <vt:lpstr>Battle of New Orleans</vt:lpstr>
      <vt:lpstr>Monroe- Era of Good Feelings</vt:lpstr>
      <vt:lpstr>The American System</vt:lpstr>
      <vt:lpstr>Slide 16</vt:lpstr>
      <vt:lpstr>The Missouri Compromise,  1920 </vt:lpstr>
      <vt:lpstr>The Florida Situation </vt:lpstr>
      <vt:lpstr>The Monroe Doctrine (1823)</vt:lpstr>
    </vt:vector>
  </TitlesOfParts>
  <Company>ccsd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Jefferson Thru Monroe</dc:title>
  <dc:creator>raascha</dc:creator>
  <cp:lastModifiedBy>raascha</cp:lastModifiedBy>
  <cp:revision>4</cp:revision>
  <dcterms:created xsi:type="dcterms:W3CDTF">2014-03-31T18:14:44Z</dcterms:created>
  <dcterms:modified xsi:type="dcterms:W3CDTF">2014-03-31T18:54:50Z</dcterms:modified>
</cp:coreProperties>
</file>