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73" r:id="rId9"/>
    <p:sldId id="268" r:id="rId10"/>
    <p:sldId id="269" r:id="rId11"/>
    <p:sldId id="27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2B8A4-A8B6-4232-9F07-54BD5CC63FAB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BBF83-DA92-486D-8F65-0DEAB0CF23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5F72-C83D-47D3-AB42-CF1359C7514E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23D4-2BB1-42E0-B3F1-F1689979FA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5F72-C83D-47D3-AB42-CF1359C7514E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23D4-2BB1-42E0-B3F1-F1689979F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5F72-C83D-47D3-AB42-CF1359C7514E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23D4-2BB1-42E0-B3F1-F1689979F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5F72-C83D-47D3-AB42-CF1359C7514E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23D4-2BB1-42E0-B3F1-F1689979F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5F72-C83D-47D3-AB42-CF1359C7514E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3423D4-2BB1-42E0-B3F1-F1689979F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5F72-C83D-47D3-AB42-CF1359C7514E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23D4-2BB1-42E0-B3F1-F1689979F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5F72-C83D-47D3-AB42-CF1359C7514E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23D4-2BB1-42E0-B3F1-F1689979F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5F72-C83D-47D3-AB42-CF1359C7514E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23D4-2BB1-42E0-B3F1-F1689979F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5F72-C83D-47D3-AB42-CF1359C7514E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23D4-2BB1-42E0-B3F1-F1689979F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5F72-C83D-47D3-AB42-CF1359C7514E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23D4-2BB1-42E0-B3F1-F1689979F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5F72-C83D-47D3-AB42-CF1359C7514E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23D4-2BB1-42E0-B3F1-F1689979F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325F72-C83D-47D3-AB42-CF1359C7514E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3423D4-2BB1-42E0-B3F1-F1689979F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Gilded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" y="2109533"/>
            <a:ext cx="4343400" cy="471798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Laborers organized unions to fight for better conditions at work</a:t>
            </a:r>
          </a:p>
          <a:p>
            <a:r>
              <a:rPr lang="en-US" sz="2600" dirty="0" smtClean="0"/>
              <a:t>The unions would resort to strikes and other protests after negotiation failed </a:t>
            </a:r>
            <a:endParaRPr lang="en-US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23123"/>
            <a:ext cx="4663440" cy="451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110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153400" cy="80021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4600" b="1" dirty="0">
                <a:solidFill>
                  <a:srgbClr val="E00000"/>
                </a:solidFill>
                <a:latin typeface="Britannic Bold" pitchFamily="34" charset="0"/>
              </a:rPr>
              <a:t>Goals of the Knights of Labor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447800" y="1447800"/>
            <a:ext cx="7010400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87438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658938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2230438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801938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32591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7163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41735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6307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Eight-hour workday.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Workers’ cooperatives.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Worker-owned factories.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Abolition of child and prison labor.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Increased circulation of greenbacks.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Equal pay for men and women.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Safety codes in the workplace.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Prohibition of contract foreign labor.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Abolition of the National Bank.</a:t>
            </a:r>
          </a:p>
        </p:txBody>
      </p:sp>
    </p:spTree>
    <p:extLst>
      <p:ext uri="{BB962C8B-B14F-4D97-AF65-F5344CB8AC3E}">
        <p14:creationId xmlns="" xmlns:p14="http://schemas.microsoft.com/office/powerpoint/2010/main" val="330427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-152400" y="-76200"/>
            <a:ext cx="8153400" cy="141577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300" b="1" dirty="0">
                <a:solidFill>
                  <a:srgbClr val="E00000"/>
                </a:solidFill>
                <a:latin typeface="Britannic Bold" pitchFamily="34" charset="0"/>
              </a:rPr>
              <a:t>The Changing American </a:t>
            </a:r>
            <a:r>
              <a:rPr lang="en-US" sz="4300" b="1" dirty="0" smtClean="0">
                <a:solidFill>
                  <a:srgbClr val="E00000"/>
                </a:solidFill>
                <a:latin typeface="Britannic Bold" pitchFamily="34" charset="0"/>
              </a:rPr>
              <a:t>Labor </a:t>
            </a:r>
            <a:r>
              <a:rPr lang="en-US" sz="4300" b="1" dirty="0">
                <a:solidFill>
                  <a:srgbClr val="E00000"/>
                </a:solidFill>
                <a:latin typeface="Britannic Bold" pitchFamily="34" charset="0"/>
              </a:rPr>
              <a:t>Force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61" t="2992" r="22130" b="2744"/>
          <a:stretch>
            <a:fillRect/>
          </a:stretch>
        </p:blipFill>
        <p:spPr bwMode="auto">
          <a:xfrm>
            <a:off x="4038600" y="1496176"/>
            <a:ext cx="4667652" cy="53465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438400"/>
            <a:ext cx="40386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Thinking question #2: Based on the graph, why did the Populists lose power after 1870?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4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Gilded= Covered with gold on the outside but made with a cheaper metal inside</a:t>
            </a:r>
            <a:endParaRPr lang="en-US" dirty="0"/>
          </a:p>
        </p:txBody>
      </p:sp>
      <p:pic>
        <p:nvPicPr>
          <p:cNvPr id="2050" name="Picture 2" descr="http://www.toiletology.com/images-4/Toilet-gold-pl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07967"/>
            <a:ext cx="2895600" cy="3050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Twain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648200" cy="5410200"/>
          </a:xfrm>
        </p:spPr>
        <p:txBody>
          <a:bodyPr/>
          <a:lstStyle/>
          <a:p>
            <a:r>
              <a:rPr lang="en-US" dirty="0" smtClean="0"/>
              <a:t>The US had skyscrapers, electric light bulbs, telephone…</a:t>
            </a:r>
          </a:p>
          <a:p>
            <a:r>
              <a:rPr lang="en-US" dirty="0" smtClean="0"/>
              <a:t>Twain argued that this was because of the corruption, poverty, crime</a:t>
            </a:r>
          </a:p>
          <a:p>
            <a:r>
              <a:rPr lang="en-US" dirty="0" smtClean="0"/>
              <a:t>Golden on the outside but inside dirty and worthless</a:t>
            </a:r>
            <a:endParaRPr lang="en-US" dirty="0"/>
          </a:p>
        </p:txBody>
      </p:sp>
      <p:pic>
        <p:nvPicPr>
          <p:cNvPr id="1028" name="Picture 4" descr="http://upload.wikimedia.org/wikipedia/commons/thumb/2/25/Mark_Twain,_Brady-Handy_photo_portrait,_Feb_7,_1871,_cropped.jpg/200px-Mark_Twain,_Brady-Handy_photo_portrait,_Feb_7,_1871,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71600"/>
            <a:ext cx="2971800" cy="466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Herbert Spencer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English philosopher that proposed Social Darwinism</a:t>
            </a:r>
          </a:p>
          <a:p>
            <a:r>
              <a:rPr lang="en-US" dirty="0" smtClean="0"/>
              <a:t>The rich were more evolved than the poor, because of natural selection</a:t>
            </a:r>
            <a:endParaRPr lang="en-US" dirty="0"/>
          </a:p>
        </p:txBody>
      </p:sp>
      <p:pic>
        <p:nvPicPr>
          <p:cNvPr id="29698" name="Picture 2" descr="http://upload.wikimedia.org/wikipedia/commons/thumb/9/98/Spencer1.jpg/220px-Spenc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2971800" cy="4282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Gospel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4038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SG= Movement to improve conditions in cities, according to biblical ideals</a:t>
            </a:r>
          </a:p>
          <a:p>
            <a:r>
              <a:rPr lang="en-US" dirty="0" smtClean="0"/>
              <a:t>This argued that people behaved badly because of social conditions </a:t>
            </a:r>
          </a:p>
          <a:p>
            <a:r>
              <a:rPr lang="en-US" dirty="0" smtClean="0"/>
              <a:t>Settlement houses: Establishments that provided homes, food, medical care… to the poor</a:t>
            </a:r>
            <a:endParaRPr lang="en-US" dirty="0"/>
          </a:p>
        </p:txBody>
      </p:sp>
      <p:pic>
        <p:nvPicPr>
          <p:cNvPr id="30722" name="Picture 2" descr="http://www.aberhartfoundation.ca/Images/The%20Man%20Images/Social%20Gospel%20&amp;%20Publid%20G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2581" y="1676400"/>
            <a:ext cx="4721419" cy="422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Towns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Paid in “company bucks” that were only good in the town stores</a:t>
            </a:r>
          </a:p>
          <a:p>
            <a:r>
              <a:rPr lang="en-US" dirty="0" smtClean="0"/>
              <a:t>Workers often had no local government, no voice</a:t>
            </a:r>
          </a:p>
          <a:p>
            <a:r>
              <a:rPr lang="en-US" sz="2800" dirty="0" smtClean="0"/>
              <a:t>Armed guards would watch the city and not let people leave </a:t>
            </a:r>
            <a:endParaRPr lang="en-US" dirty="0"/>
          </a:p>
        </p:txBody>
      </p:sp>
      <p:pic>
        <p:nvPicPr>
          <p:cNvPr id="32770" name="Picture 2" descr="http://www.encyclopediaofalabama.org/media_content/m-4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399"/>
            <a:ext cx="4724400" cy="3540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1" y="2020824"/>
            <a:ext cx="4023360" cy="4005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African Americans joined with poor whites to challenge the elites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They created their own political party called the Populists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Populists</a:t>
            </a:r>
            <a:endParaRPr lang="en-US" sz="3600" dirty="0"/>
          </a:p>
        </p:txBody>
      </p:sp>
      <p:pic>
        <p:nvPicPr>
          <p:cNvPr id="9218" name="Picture 2" descr="http://www1.cuny.edu/portal_ur/content/voting_curriculum/images/vote_h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399"/>
            <a:ext cx="3434150" cy="220980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29" y="3924300"/>
            <a:ext cx="4693771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6233160"/>
            <a:ext cx="1447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Weaver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9374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-15240" y="931923"/>
            <a:ext cx="91440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7878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Price Indexes for Consumer &amp; Farm Products:  1865-1913</a:t>
            </a:r>
          </a:p>
        </p:txBody>
      </p:sp>
      <p:pic>
        <p:nvPicPr>
          <p:cNvPr id="163843" name="Picture 3" descr="chart-PriceIndexes-Consumer&amp;FarmProducts-1865-1913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r="3088" b="9081"/>
          <a:stretch>
            <a:fillRect/>
          </a:stretch>
        </p:blipFill>
        <p:spPr bwMode="auto">
          <a:xfrm>
            <a:off x="-15240" y="2009141"/>
            <a:ext cx="9144000" cy="4864099"/>
          </a:xfrm>
          <a:prstGeom prst="rect">
            <a:avLst/>
          </a:prstGeom>
          <a:noFill/>
          <a:ln w="9525">
            <a:solidFill>
              <a:srgbClr val="787878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3360" y="76200"/>
            <a:ext cx="7543800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Thinking Question #1: In which year is it most likely that the Populists would gain more support?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Populists, cont…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" y="2057400"/>
            <a:ext cx="4236720" cy="4800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movement failed because the democrats turned the Blacks against the poor whites</a:t>
            </a:r>
          </a:p>
          <a:p>
            <a:r>
              <a:rPr lang="en-US" sz="2600" dirty="0" smtClean="0"/>
              <a:t>Populist were the beginning of the Progressive movement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962400" cy="51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06935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182</TotalTime>
  <Words>327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Gilded Age</vt:lpstr>
      <vt:lpstr>Gilded Age</vt:lpstr>
      <vt:lpstr>Mark Twain</vt:lpstr>
      <vt:lpstr>Herbert Spencer</vt:lpstr>
      <vt:lpstr>Social Gospel</vt:lpstr>
      <vt:lpstr>Company Towns</vt:lpstr>
      <vt:lpstr>Populists</vt:lpstr>
      <vt:lpstr>Slide 8</vt:lpstr>
      <vt:lpstr>Populists, cont…</vt:lpstr>
      <vt:lpstr>Unions</vt:lpstr>
      <vt:lpstr>Slide 11</vt:lpstr>
      <vt:lpstr>Slide 12</vt:lpstr>
    </vt:vector>
  </TitlesOfParts>
  <Company>Tulelake Basin Joint Unified 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Gilded Age</dc:title>
  <dc:creator>Tulelake Schools</dc:creator>
  <cp:lastModifiedBy>Tulelake Schools</cp:lastModifiedBy>
  <cp:revision>14</cp:revision>
  <dcterms:created xsi:type="dcterms:W3CDTF">2012-10-11T16:10:01Z</dcterms:created>
  <dcterms:modified xsi:type="dcterms:W3CDTF">2012-10-16T17:12:47Z</dcterms:modified>
</cp:coreProperties>
</file>