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59" r:id="rId13"/>
    <p:sldId id="276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318596E-3B2F-44BD-8F25-3730BDC963E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150E913-68B5-4607-ABD9-FE72E309B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596E-3B2F-44BD-8F25-3730BDC963E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913-68B5-4607-ABD9-FE72E309B7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596E-3B2F-44BD-8F25-3730BDC963E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913-68B5-4607-ABD9-FE72E309B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596E-3B2F-44BD-8F25-3730BDC963E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913-68B5-4607-ABD9-FE72E309B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318596E-3B2F-44BD-8F25-3730BDC963E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150E913-68B5-4607-ABD9-FE72E309B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596E-3B2F-44BD-8F25-3730BDC963E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913-68B5-4607-ABD9-FE72E309B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596E-3B2F-44BD-8F25-3730BDC963E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913-68B5-4607-ABD9-FE72E309B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596E-3B2F-44BD-8F25-3730BDC963E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913-68B5-4607-ABD9-FE72E309B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596E-3B2F-44BD-8F25-3730BDC963E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913-68B5-4607-ABD9-FE72E309B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596E-3B2F-44BD-8F25-3730BDC963E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913-68B5-4607-ABD9-FE72E309B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596E-3B2F-44BD-8F25-3730BDC963E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E913-68B5-4607-ABD9-FE72E309B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18596E-3B2F-44BD-8F25-3730BDC963E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50E913-68B5-4607-ABD9-FE72E309B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Teddy Roosevelt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030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83880" cy="1051560"/>
          </a:xfrm>
        </p:spPr>
        <p:txBody>
          <a:bodyPr/>
          <a:lstStyle/>
          <a:p>
            <a:r>
              <a:rPr lang="en-US" dirty="0" smtClean="0"/>
              <a:t>Building The Canal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46237"/>
            <a:ext cx="4038600" cy="4525963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Swamps were drained to lessen disease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Conditions were very difficult and many workers died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Landslides, malaria were the top killers of the workers</a:t>
            </a:r>
            <a:endParaRPr lang="en-US" sz="2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01" y="1524000"/>
            <a:ext cx="5119499" cy="516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55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r>
              <a:rPr lang="en-US" dirty="0" smtClean="0"/>
              <a:t>Building The Canal,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The Canal cost $380 million dollars and thousands of people died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The US owned the land of the canal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However, the US and Panama have made millions by charging ships to use the canal</a:t>
            </a:r>
            <a:endParaRPr lang="en-US" sz="2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392" y="2057400"/>
            <a:ext cx="5245608" cy="378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688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83880" cy="1051560"/>
          </a:xfrm>
        </p:spPr>
        <p:txBody>
          <a:bodyPr/>
          <a:lstStyle/>
          <a:p>
            <a:r>
              <a:rPr lang="en-US" dirty="0" smtClean="0"/>
              <a:t>Trust Busting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328160" cy="428853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Trust= Monopoly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TR believed in a “square deal”= Fair chance at achieving success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He brought lawsuits on monopolies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Companies that he had sued lost and had to pay a lot of money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TR became a “trustbuster”</a:t>
            </a:r>
            <a:endParaRPr lang="en-US" sz="2600" dirty="0"/>
          </a:p>
        </p:txBody>
      </p:sp>
      <p:pic>
        <p:nvPicPr>
          <p:cNvPr id="6146" name="Picture 2" descr="http://1.bp.blogspot.com/_E_PmcJnwTXQ/TNmef7uHxiI/AAAAAAAAAAw/4aUC8TnSU0k/s1600/TR+trust+bust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324112" cy="4276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922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/>
          <a:lstStyle/>
          <a:p>
            <a:r>
              <a:rPr lang="en-US" dirty="0" smtClean="0"/>
              <a:t>Reforms in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886200" cy="4288536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The Pure Food and Drug Act passed in congress in 1906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This prohibited the manufacture, sale or shipping w/out government inspection</a:t>
            </a: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09" y="1847850"/>
            <a:ext cx="5172591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69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ammoland.com/files/wp-content/uploads/2009/12/Biography-Roosevelt-the-Hun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91" y="1905000"/>
            <a:ext cx="4814969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10515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National Parks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4238626" cy="539496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TR was a sickly child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He loved to be outdoors; hunting, sightseeing…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He created five national parks (2x existing number); 18 national monuments and more than 100 million acres' worth of national forests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980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80960" cy="10668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Philosophy of Theodore Roosevelt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514600" y="1676400"/>
            <a:ext cx="6645841" cy="472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“Speak softly, but carry a big stick; you will go far”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8159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39414"/>
            <a:ext cx="4846320" cy="361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866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83880" cy="1051560"/>
          </a:xfrm>
        </p:spPr>
        <p:txBody>
          <a:bodyPr/>
          <a:lstStyle/>
          <a:p>
            <a:r>
              <a:rPr lang="en-US" dirty="0" smtClean="0"/>
              <a:t>Big Stick Policy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105400" y="1447800"/>
            <a:ext cx="3886200" cy="4288536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Teddy would threaten US attacks if nations did not do what he wanted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This became his big stick policy</a:t>
            </a:r>
            <a:endParaRPr lang="en-US" sz="2800" dirty="0"/>
          </a:p>
        </p:txBody>
      </p:sp>
      <p:pic>
        <p:nvPicPr>
          <p:cNvPr id="17410" name="Picture 2" descr="http://upload.wikimedia.org/wikipedia/commons/thumb/1/1f/Tr-bigstick-cartoon.JPG/280px-Tr-bigstick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24000"/>
            <a:ext cx="4814761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08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dirty="0" smtClean="0"/>
              <a:t>Panama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5720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Panama was under the control of Columbia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The people of Panama wanted to be free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914400"/>
            <a:ext cx="38481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151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1051560"/>
          </a:xfrm>
        </p:spPr>
        <p:txBody>
          <a:bodyPr/>
          <a:lstStyle/>
          <a:p>
            <a:r>
              <a:rPr lang="en-US" dirty="0" smtClean="0"/>
              <a:t>Attempts At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657600" cy="4525963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The French </a:t>
            </a:r>
            <a:r>
              <a:rPr lang="en-US" sz="2800" dirty="0" smtClean="0"/>
              <a:t>were the first to try and </a:t>
            </a:r>
            <a:r>
              <a:rPr lang="en-US" sz="2800" dirty="0"/>
              <a:t>build a canal but failed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Disease and difficult terrain, or land, made the French quit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0158"/>
            <a:ext cx="5501640" cy="412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721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1051560"/>
          </a:xfrm>
        </p:spPr>
        <p:txBody>
          <a:bodyPr/>
          <a:lstStyle/>
          <a:p>
            <a:r>
              <a:rPr lang="en-US" dirty="0" smtClean="0"/>
              <a:t>Reasons For Canal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2367" y="1493837"/>
            <a:ext cx="3539033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During Spanish American War, </a:t>
            </a:r>
            <a:r>
              <a:rPr lang="en-US" sz="2400" dirty="0" smtClean="0"/>
              <a:t>the US </a:t>
            </a:r>
            <a:r>
              <a:rPr lang="en-US" sz="2400" dirty="0"/>
              <a:t>tried to send ships to Cuba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It took </a:t>
            </a:r>
            <a:r>
              <a:rPr lang="en-US" sz="2400" dirty="0" smtClean="0"/>
              <a:t>the USS Oregon 74 days to get to Cuba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US wanted a shorter route through Latin </a:t>
            </a:r>
            <a:r>
              <a:rPr lang="en-US" sz="2400" dirty="0" smtClean="0"/>
              <a:t>America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33" y="1524000"/>
            <a:ext cx="5604967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114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446"/>
            <a:ext cx="7010400" cy="685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04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/>
          <a:lstStyle/>
          <a:p>
            <a:r>
              <a:rPr lang="en-US" dirty="0" smtClean="0"/>
              <a:t>Teddy Roosevelt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114800" cy="4525963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After he became President he sent US ships to Columbia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Columbia did not want to fight the US, so Panama became independent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Then US began to build the canal in Panama</a:t>
            </a: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90496"/>
            <a:ext cx="5029200" cy="283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572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70" y="2362200"/>
            <a:ext cx="570533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00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137</TotalTime>
  <Words>335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Origin</vt:lpstr>
      <vt:lpstr>Teddy Roosevelt</vt:lpstr>
      <vt:lpstr>Philosophy of Theodore Roosevelt</vt:lpstr>
      <vt:lpstr>Big Stick Policy</vt:lpstr>
      <vt:lpstr>Panama</vt:lpstr>
      <vt:lpstr>Attempts At Building</vt:lpstr>
      <vt:lpstr>Reasons For Canal</vt:lpstr>
      <vt:lpstr>Slide 7</vt:lpstr>
      <vt:lpstr>Teddy Roosevelt</vt:lpstr>
      <vt:lpstr>Slide 9</vt:lpstr>
      <vt:lpstr>Building The Canal</vt:lpstr>
      <vt:lpstr>Building The Canal, cont…</vt:lpstr>
      <vt:lpstr>Trust Busting</vt:lpstr>
      <vt:lpstr>Reforms in Food</vt:lpstr>
      <vt:lpstr>National Parks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Teddy Roosevelt</dc:title>
  <dc:creator>acer</dc:creator>
  <cp:lastModifiedBy>Tulelake Schools</cp:lastModifiedBy>
  <cp:revision>14</cp:revision>
  <dcterms:created xsi:type="dcterms:W3CDTF">2011-05-20T06:20:07Z</dcterms:created>
  <dcterms:modified xsi:type="dcterms:W3CDTF">2012-10-31T16:15:23Z</dcterms:modified>
</cp:coreProperties>
</file>