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3" r:id="rId7"/>
    <p:sldId id="264" r:id="rId8"/>
    <p:sldId id="267" r:id="rId9"/>
    <p:sldId id="268" r:id="rId10"/>
    <p:sldId id="269" r:id="rId11"/>
    <p:sldId id="270" r:id="rId12"/>
    <p:sldId id="271" r:id="rId13"/>
    <p:sldId id="265" r:id="rId14"/>
    <p:sldId id="261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F9B4023-B2D5-4710-B79D-393F4D757640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2E064A8-51FC-4E0C-831B-C1EDBF8CCA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9B4023-B2D5-4710-B79D-393F4D757640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E064A8-51FC-4E0C-831B-C1EDBF8CC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9B4023-B2D5-4710-B79D-393F4D757640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E064A8-51FC-4E0C-831B-C1EDBF8CC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9B4023-B2D5-4710-B79D-393F4D757640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E064A8-51FC-4E0C-831B-C1EDBF8CC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F9B4023-B2D5-4710-B79D-393F4D757640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2E064A8-51FC-4E0C-831B-C1EDBF8CCA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9B4023-B2D5-4710-B79D-393F4D757640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2E064A8-51FC-4E0C-831B-C1EDBF8CCA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9B4023-B2D5-4710-B79D-393F4D757640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2E064A8-51FC-4E0C-831B-C1EDBF8CC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9B4023-B2D5-4710-B79D-393F4D757640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E064A8-51FC-4E0C-831B-C1EDBF8CCA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9B4023-B2D5-4710-B79D-393F4D757640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E064A8-51FC-4E0C-831B-C1EDBF8CC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F9B4023-B2D5-4710-B79D-393F4D757640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2E064A8-51FC-4E0C-831B-C1EDBF8CCA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F9B4023-B2D5-4710-B79D-393F4D757640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2E064A8-51FC-4E0C-831B-C1EDBF8CCA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F9B4023-B2D5-4710-B79D-393F4D757640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2E064A8-51FC-4E0C-831B-C1EDBF8CCA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Immigration- Gilded Age- Review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152400"/>
            <a:ext cx="47244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Social Gospel </a:t>
            </a:r>
            <a:endParaRPr lang="en-US" sz="6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www.plu.edu/widgets/archives-collections/images/elca-large-res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4419600" cy="2986216"/>
          </a:xfrm>
          <a:prstGeom prst="rect">
            <a:avLst/>
          </a:prstGeom>
          <a:noFill/>
        </p:spPr>
      </p:pic>
      <p:pic>
        <p:nvPicPr>
          <p:cNvPr id="15362" name="Picture 2" descr="http://www.laprogressive.com/wp-content/uploads/2008/09/jane-addam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2100" y="3038474"/>
            <a:ext cx="2857500" cy="36671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088559"/>
            <a:ext cx="38862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Jane Addams, founder of Hull Houses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419600" y="1775937"/>
            <a:ext cx="4724400" cy="452431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SG= Movement to improve conditions in cities, according to biblical ideals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People behaved badly because of social conditions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Settlement houses: Establishments that provided homes, food, medical care… to the poor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Jane Addams= Hull houses for the poor</a:t>
            </a:r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Similar to a halfway house- help getting established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Populist Movement</a:t>
            </a:r>
            <a:endParaRPr lang="en-US" sz="5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134" y="1219200"/>
            <a:ext cx="4810866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dirty="0"/>
              <a:t>Political 3</a:t>
            </a:r>
            <a:r>
              <a:rPr lang="en-US" sz="2200" baseline="30000" dirty="0"/>
              <a:t>rd</a:t>
            </a:r>
            <a:r>
              <a:rPr lang="en-US" sz="2200" dirty="0"/>
              <a:t> party that wanted more power and legislation for farmers</a:t>
            </a:r>
          </a:p>
        </p:txBody>
      </p:sp>
      <p:pic>
        <p:nvPicPr>
          <p:cNvPr id="1026" name="Picture 2" descr="File:Bryan-Sew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4314490" cy="230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419600" y="2133600"/>
            <a:ext cx="4724400" cy="378565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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Political 3</a:t>
            </a: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party that wanted more power and legislation for farmers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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This group wanted to back the US dollar with a silver standard; each coin is worth its weight in silver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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Another goal of the Populist was to cause an inflation of the $, raising worth of the farmers crops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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Opposed the gold standard because gold was in a limited supply, so to limits inflation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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farmers wanted to take advantage of the inflation to make $ on their cr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William Jennings Bryan</a:t>
            </a:r>
            <a:endParaRPr lang="en-US" sz="5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coveringdelta.com/wp-content/uploads/W.j.-Bryan-Cross-Of-Gold-Painting-e13253060975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80166"/>
            <a:ext cx="4274127" cy="552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nebraskastudies.org/0600/media/0601_0304_010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267200"/>
            <a:ext cx="394606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commons/0/04/William-Jennings-Bryan-speaking-c1896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3885" y="1205345"/>
            <a:ext cx="206302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419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William Jennings Bryan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089669"/>
            <a:ext cx="8915400" cy="378565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He was supported by the Populists and the Southern Democrats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He favored bimetallism- Gold and silver, opponents viewed him as anti-business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Cross of Gold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speech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movement dies off with the gold strikes in Yukon, Alaska w/ the higher amount of gold and the increase of money circulation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US $ stays on the gold standard until 1933 and has never gone back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McKinley used his rich supporters from the East Coast to outspend Bryans campaign, and McKinley won the NE states with the highest population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Unions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133600"/>
            <a:ext cx="4800600" cy="30469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Unions used collective bargaining to get better working conditions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These unions had very little power until the Franklin Roosevelt administration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Illegal to strike, unionize- weak compared to the power of the rich businesses</a:t>
            </a:r>
          </a:p>
        </p:txBody>
      </p:sp>
      <p:pic>
        <p:nvPicPr>
          <p:cNvPr id="5" name="Picture 4" descr="http://4.bp.blogspot.com/-GyJNGRzTtU4/TwEya_DB_3I/AAAAAAAAHyE/BuQb5MIKVWM/s1600/stri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6394" y="2286000"/>
            <a:ext cx="4277606" cy="321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Haymarket </a:t>
            </a:r>
            <a:r>
              <a:rPr lang="en-US" sz="5400" smtClean="0">
                <a:latin typeface="Times New Roman" pitchFamily="18" charset="0"/>
                <a:cs typeface="Times New Roman" pitchFamily="18" charset="0"/>
              </a:rPr>
              <a:t>Square Riot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243559"/>
            <a:ext cx="8686800" cy="3477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May, 1886- McCormick Harvester plant in Chicago went on strike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4 strikers were killed the previous day of the strike by the police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Police came to break up the strike the next day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August Spies, a German born anarchist labor activist, organized and began the riot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 explosive was thrown at the police during the strike and the police opened fire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Results were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Knights of Labor were blamed for the strike and collapsed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8 hour work day established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Anti-Trust and child labor laws were created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However, these laws were not really enforced for 30 years, most workers worked 6 days a week for 12 hour days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Great Potato Famine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657600" y="1371600"/>
            <a:ext cx="5486400" cy="526297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Great Potato Famine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Hit Ireland in 1840s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1/3 of the average diet in Ireland,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potato blight destroyed 75%  of the crops in the nation over 2 years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Children were dying in the street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Around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½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the nation left, 8 million to 4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100,000s came to North Boston, large northern cities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2" descr="http://premodeconhist.files.wordpress.com/2009/02/fam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3688429" cy="322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Immigration to the US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905000"/>
            <a:ext cx="5486400" cy="415498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14 million immigrates from 1860 to 1900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14 day journey on boat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Before 1890: West and North Europe (Great Britain, Ireland, Germany)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After 1890: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New Immigrants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South and East Europe (Italians, Jews, Russians, Baltic)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 Reasons for immigration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Escape religious persecution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No jobs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Unstable governments 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90800"/>
            <a:ext cx="3657600" cy="2479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Immigration to the US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191000" y="1688071"/>
            <a:ext cx="4953000" cy="489364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Main immigration port for people from the Atlantic side,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Europe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5-hour process: physical exam; document, legal check (literacy test, $25)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Doctors would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perform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6 second physicals, they could identify illnesses by just a glance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20% held 1 day; 2% returned home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Main 2 reasons for deportation- contagious disease, illegal worker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16 million immigrants total came through Ellis Island, 1892-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1950s</a:t>
            </a:r>
            <a:endParaRPr lang="en-US" sz="2000" dirty="0" smtClean="0"/>
          </a:p>
        </p:txBody>
      </p:sp>
      <p:pic>
        <p:nvPicPr>
          <p:cNvPr id="5" name="Picture 2" descr="http://www.jaha.org/edu/discovery_center/push-pull/img/Ellis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508428"/>
            <a:ext cx="4114800" cy="3349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Immigration to the US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628001"/>
            <a:ext cx="5486400" cy="470898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Main immigration port for people from the Pacific side, Asia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More people were sent back compared to Ellis island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Wooden housing for immigrates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Mostly Chinese immigrates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Chinese had more difficult tests and were checked more for physical issues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Chinese exclusion Act- law banned Chinese for 10 years, act was not repealed until 1943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Quota laws were also enforced after WWI, % system based on the number of ethnic group already in the US- again, fight between the “Old” and “New” immigrants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Nativism- Anti-immigration party or view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point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foundsf.org/images/1/1c/Outofsf$angel-island-detaine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1449" y="1752600"/>
            <a:ext cx="3722551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00800" cy="365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8905" y="3652221"/>
            <a:ext cx="5505096" cy="320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63030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Immigrates and the Railroad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www.cgs.conway.ma.us/Images/japanese-railroa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3857358" cy="44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legendsofamerica.com/photos-oldwest/Railroad%20Building,%201900-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6878" y="2895600"/>
            <a:ext cx="5317122" cy="307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9080" y="6324600"/>
            <a:ext cx="256032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West meets …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5940649"/>
            <a:ext cx="256032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East!!!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790974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2954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Samuel Clemens= </a:t>
            </a:r>
            <a:b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“Mark Twain”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ttp://upload.wikimedia.org/wikipedia/commons/thumb/2/25/Mark_Twain,_Brady-Handy_photo_portrait,_Feb_7,_1871,_cropped.jpg/200px-Mark_Twain,_Brady-Handy_photo_portrait,_Feb_7,_1871,_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354074"/>
            <a:ext cx="2971800" cy="4665726"/>
          </a:xfrm>
          <a:prstGeom prst="rect">
            <a:avLst/>
          </a:prstGeom>
          <a:noFill/>
        </p:spPr>
      </p:pic>
      <p:pic>
        <p:nvPicPr>
          <p:cNvPr id="2050" name="Picture 2" descr="http://4.bp.blogspot.com/-_LgZLgeV_pc/TVRXIlrprUI/AAAAAAAAAvI/S8oM40gpmFI/s1600/AA+Tom+Sawy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799"/>
            <a:ext cx="3286125" cy="5118575"/>
          </a:xfrm>
          <a:prstGeom prst="rect">
            <a:avLst/>
          </a:prstGeom>
          <a:noFill/>
        </p:spPr>
      </p:pic>
      <p:pic>
        <p:nvPicPr>
          <p:cNvPr id="2052" name="Picture 4" descr="http://www.americaslibrary.gov/assets/aa/twain/aa_twain_huckfinn_1_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466975"/>
            <a:ext cx="2937290" cy="439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Herbert Spencer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upload.wikimedia.org/wikipedia/commons/thumb/9/98/Spencer1.jpg/220px-Spenc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3581400" cy="5160472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657600" y="2362200"/>
            <a:ext cx="5486400" cy="30469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English philosopher that proposed Social Darwinism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Natural Selection- The weak die off, leaving the strong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“Survival of the Fittest (Whitest)”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33</TotalTime>
  <Words>743</Words>
  <Application>Microsoft Office PowerPoint</Application>
  <PresentationFormat>On-screen Show (4:3)</PresentationFormat>
  <Paragraphs>79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Foundry</vt:lpstr>
      <vt:lpstr>Immigration- Gilded Age- Review</vt:lpstr>
      <vt:lpstr>Great Potato Famine</vt:lpstr>
      <vt:lpstr>Immigration to the US</vt:lpstr>
      <vt:lpstr>Immigration to the US</vt:lpstr>
      <vt:lpstr>Immigration to the US</vt:lpstr>
      <vt:lpstr>Slide 6</vt:lpstr>
      <vt:lpstr>Immigrates and the Railroad</vt:lpstr>
      <vt:lpstr>Samuel Clemens=  “Mark Twain”</vt:lpstr>
      <vt:lpstr>Herbert Spencer</vt:lpstr>
      <vt:lpstr>Social Gospel </vt:lpstr>
      <vt:lpstr>The Populist Movement</vt:lpstr>
      <vt:lpstr>William Jennings Bryan</vt:lpstr>
      <vt:lpstr>William Jennings Bryan</vt:lpstr>
      <vt:lpstr>Unions</vt:lpstr>
      <vt:lpstr>Haymarket Square Riot</vt:lpstr>
    </vt:vector>
  </TitlesOfParts>
  <Company>ccsd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Immigration- Industrial Revolution</dc:title>
  <dc:creator>raascha</dc:creator>
  <cp:lastModifiedBy>Administrator</cp:lastModifiedBy>
  <cp:revision>4</cp:revision>
  <dcterms:created xsi:type="dcterms:W3CDTF">2014-04-24T18:04:33Z</dcterms:created>
  <dcterms:modified xsi:type="dcterms:W3CDTF">2014-04-24T18:56:37Z</dcterms:modified>
</cp:coreProperties>
</file>