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4" r:id="rId8"/>
    <p:sldId id="261" r:id="rId9"/>
    <p:sldId id="265" r:id="rId10"/>
    <p:sldId id="266" r:id="rId11"/>
    <p:sldId id="267" r:id="rId12"/>
    <p:sldId id="268" r:id="rId13"/>
    <p:sldId id="269" r:id="rId14"/>
    <p:sldId id="272" r:id="rId15"/>
    <p:sldId id="273" r:id="rId16"/>
    <p:sldId id="270" r:id="rId17"/>
    <p:sldId id="271" r:id="rId18"/>
    <p:sldId id="274" r:id="rId19"/>
    <p:sldId id="275" r:id="rId20"/>
    <p:sldId id="278" r:id="rId21"/>
    <p:sldId id="279" r:id="rId22"/>
    <p:sldId id="276" r:id="rId23"/>
    <p:sldId id="277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EA2A7-4106-4FB3-92D6-1FD9EC432482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15CA20-8060-491C-A5B3-9576C0EBB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EA2A7-4106-4FB3-92D6-1FD9EC432482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15CA20-8060-491C-A5B3-9576C0EBB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EA2A7-4106-4FB3-92D6-1FD9EC432482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15CA20-8060-491C-A5B3-9576C0EBB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EA2A7-4106-4FB3-92D6-1FD9EC432482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15CA20-8060-491C-A5B3-9576C0EBB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EA2A7-4106-4FB3-92D6-1FD9EC432482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15CA20-8060-491C-A5B3-9576C0EBB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EA2A7-4106-4FB3-92D6-1FD9EC432482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15CA20-8060-491C-A5B3-9576C0EBB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EA2A7-4106-4FB3-92D6-1FD9EC432482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15CA20-8060-491C-A5B3-9576C0EBB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EA2A7-4106-4FB3-92D6-1FD9EC432482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15CA20-8060-491C-A5B3-9576C0EBB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EA2A7-4106-4FB3-92D6-1FD9EC432482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15CA20-8060-491C-A5B3-9576C0EBB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EA2A7-4106-4FB3-92D6-1FD9EC432482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15CA20-8060-491C-A5B3-9576C0EBB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EA2A7-4106-4FB3-92D6-1FD9EC432482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15CA20-8060-491C-A5B3-9576C0EBB8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BEEA2A7-4106-4FB3-92D6-1FD9EC432482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715CA20-8060-491C-A5B3-9576C0EBB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Unit 3 Review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5260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Federalists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19200"/>
            <a:ext cx="8183880" cy="2590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Federalists- Believed in a strong central government, the adoption of the Constitution and did not believe that the Bill of Rights was necessary 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5260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Anti-Federalists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19200"/>
            <a:ext cx="8183880" cy="3200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Anti- Federalists- Believed in strong state governments, opposed the adoption of the Constitution and believed that the Bill of Rights was necessary 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5260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Manifest Destiny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19200"/>
            <a:ext cx="8183880" cy="32004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Manifest Destiny- The belief that God has a destiny for the American people to expand from the Atlantic to the Pacific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5260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James K. Polk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19200"/>
            <a:ext cx="8183880" cy="3200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Polk- Ran his presidential campaign on the concept of Manifest Destiny, he led the US to war for Mexican lands and encouraged the settlement of Oregon; 54’40 or fight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5260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War for Texas Independence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19200"/>
            <a:ext cx="8183880" cy="32004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Texans outnumbered Mexicans 10-1, they refused to follow Mexican laws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5260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Thomas Jefferson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5260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Santa Anna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83880" cy="19050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Leader of the Mexican Army, lost a leg in the Texan War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818" name="Picture 2" descr="http://upload.wikimedia.org/wikipedia/commons/c/c2/Santaann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514600"/>
            <a:ext cx="3373299" cy="4343400"/>
          </a:xfrm>
          <a:prstGeom prst="rect">
            <a:avLst/>
          </a:prstGeom>
          <a:noFill/>
        </p:spPr>
      </p:pic>
      <p:pic>
        <p:nvPicPr>
          <p:cNvPr id="34820" name="Picture 4" descr="http://www.latinamericanstudies.org/mex-war/camp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43883" y="2514600"/>
            <a:ext cx="5100117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5260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Which states did the US gain from the Mexican-American War?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1295400"/>
            <a:ext cx="4678680" cy="213360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New Mexico, Arizona and California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http://shelledy.mesa.k12.co.us/staff/computerlab/images/W_CO_History7_Mexican_American_War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914400"/>
            <a:ext cx="4566584" cy="56758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5260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Joint Occupation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19200"/>
            <a:ext cx="8183880" cy="32004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UK and the US shared the Oregon territory before the Oregon Trail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5260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Mountain Men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19200"/>
            <a:ext cx="8183880" cy="32004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Trappers who guided the settlers through the Rockies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5260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Describe the Oregon Trail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52600"/>
            <a:ext cx="8183880" cy="16764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2,000 miles, took about 5-6 months, disease, toll roads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19200"/>
            <a:ext cx="8183880" cy="2590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Thomas Jefferson- 3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President of the US, owned slaves, had a child with one, writer of the Declaration of Independence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5260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Describe the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Cowboys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8183880" cy="1981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½ were non-white, they would drive the cows to the RR from Northern Mexico/ Texas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5260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Explain the Trail of Tears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95400"/>
            <a:ext cx="8183880" cy="3124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Supreme Court ruled that the Cherokee could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stay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Indian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Removal Act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– Jackson argued that the Cherokee were not a real nation, therefore US law does not apply to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them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Trail of Tears was a forced removal of the Cherokee from Georgia/ Florida </a:t>
            </a:r>
            <a:r>
              <a:rPr lang="en-US" sz="1400" dirty="0"/>
              <a:t/>
            </a:r>
            <a:br>
              <a:rPr lang="en-US" sz="1400" dirty="0"/>
            </a:br>
            <a:endParaRPr lang="en-US" sz="16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5260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Describe the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events of Wounded Knee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304800"/>
            <a:ext cx="8183880" cy="5257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US army went to move the Sioux from their land, a deaf Indian's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gun went off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medicine man; someone fired a shot. 25 cavalrymen were killed and 300 men, women and children Sioux died.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Bury 167 in one mass grave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5260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Who was Geronimo?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0"/>
            <a:ext cx="8183880" cy="1905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Apache war chief that fought the US and Mexican armies over his land in the SW United States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371600"/>
            <a:ext cx="8183880" cy="143256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What is a boomer?  What is a sooner?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0"/>
            <a:ext cx="8183880" cy="1905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Boomer- Those who wanted for the OK Land Rush to start</a:t>
            </a:r>
            <a:br>
              <a:rPr lang="en-US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Sooner- Cheaters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5260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Louisiana Purchase 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19200"/>
            <a:ext cx="8183880" cy="2590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LP- 300,000 acres purchased from France, Napoleon sold the land because he lost his colony in Haiti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5260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Lewis and Clark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19200"/>
            <a:ext cx="8183880" cy="2590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Lewis and Clark- Explored the area of Louisiana and were the first Americans to reach the Pacific Ocean by foot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5260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Explain Jefferson’s beliefs. 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19200"/>
            <a:ext cx="8183880" cy="2590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Jefferson believed that the US would benefit from a series of small farms, not from an increase in industry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45</TotalTime>
  <Words>390</Words>
  <Application>Microsoft Office PowerPoint</Application>
  <PresentationFormat>On-screen Show (4:3)</PresentationFormat>
  <Paragraphs>39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Aspect</vt:lpstr>
      <vt:lpstr>Unit 3 Review</vt:lpstr>
      <vt:lpstr>Thomas Jefferson</vt:lpstr>
      <vt:lpstr>Thomas Jefferson- 3rd President of the US, owned slaves, had a child with one, writer of the Declaration of Independence</vt:lpstr>
      <vt:lpstr>Louisiana Purchase </vt:lpstr>
      <vt:lpstr>LP- 300,000 acres purchased from France, Napoleon sold the land because he lost his colony in Haiti</vt:lpstr>
      <vt:lpstr>Lewis and Clark</vt:lpstr>
      <vt:lpstr>Lewis and Clark- Explored the area of Louisiana and were the first Americans to reach the Pacific Ocean by foot</vt:lpstr>
      <vt:lpstr>Explain Jefferson’s beliefs. </vt:lpstr>
      <vt:lpstr>Jefferson believed that the US would benefit from a series of small farms, not from an increase in industry</vt:lpstr>
      <vt:lpstr>Federalists</vt:lpstr>
      <vt:lpstr>Federalists- Believed in a strong central government, the adoption of the Constitution and did not believe that the Bill of Rights was necessary </vt:lpstr>
      <vt:lpstr>Anti-Federalists</vt:lpstr>
      <vt:lpstr>Anti- Federalists- Believed in strong state governments, opposed the adoption of the Constitution and believed that the Bill of Rights was necessary </vt:lpstr>
      <vt:lpstr>Manifest Destiny</vt:lpstr>
      <vt:lpstr>Manifest Destiny- The belief that God has a destiny for the American people to expand from the Atlantic to the Pacific</vt:lpstr>
      <vt:lpstr>James K. Polk</vt:lpstr>
      <vt:lpstr>Polk- Ran his presidential campaign on the concept of Manifest Destiny, he led the US to war for Mexican lands and encouraged the settlement of Oregon; 54’40 or fight</vt:lpstr>
      <vt:lpstr>War for Texas Independence</vt:lpstr>
      <vt:lpstr>Texans outnumbered Mexicans 10-1, they refused to follow Mexican laws</vt:lpstr>
      <vt:lpstr>Santa Anna</vt:lpstr>
      <vt:lpstr>Leader of the Mexican Army, lost a leg in the Texan War</vt:lpstr>
      <vt:lpstr>Which states did the US gain from the Mexican-American War?</vt:lpstr>
      <vt:lpstr>New Mexico, Arizona and California</vt:lpstr>
      <vt:lpstr>Joint Occupation</vt:lpstr>
      <vt:lpstr>UK and the US shared the Oregon territory before the Oregon Trail</vt:lpstr>
      <vt:lpstr>Mountain Men</vt:lpstr>
      <vt:lpstr>Trappers who guided the settlers through the Rockies</vt:lpstr>
      <vt:lpstr>Describe the Oregon Trail</vt:lpstr>
      <vt:lpstr>2,000 miles, took about 5-6 months, disease, toll roads</vt:lpstr>
      <vt:lpstr>Describe the Cowboys</vt:lpstr>
      <vt:lpstr>½ were non-white, they would drive the cows to the RR from Northern Mexico/ Texas</vt:lpstr>
      <vt:lpstr>Explain the Trail of Tears</vt:lpstr>
      <vt:lpstr>The Supreme Court ruled that the Cherokee could stay Indian Removal Act – Jackson argued that the Cherokee were not a real nation, therefore US law does not apply to them The Trail of Tears was a forced removal of the Cherokee from Georgia/ Florida  </vt:lpstr>
      <vt:lpstr>Describe the events of Wounded Knee</vt:lpstr>
      <vt:lpstr>The US army went to move the Sioux from their land, a deaf Indian's gun went off The medicine man; someone fired a shot. 25 cavalrymen were killed and 300 men, women and children Sioux died. Bury 167 in one mass grave</vt:lpstr>
      <vt:lpstr>Who was Geronimo?</vt:lpstr>
      <vt:lpstr>Apache war chief that fought the US and Mexican armies over his land in the SW United States</vt:lpstr>
      <vt:lpstr>What is a boomer?  What is a sooner?</vt:lpstr>
      <vt:lpstr>Boomer- Those who wanted for the OK Land Rush to start Sooner- Cheaters</vt:lpstr>
    </vt:vector>
  </TitlesOfParts>
  <Company>ccsd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 Review</dc:title>
  <dc:creator>raascha</dc:creator>
  <cp:lastModifiedBy>raascha</cp:lastModifiedBy>
  <cp:revision>6</cp:revision>
  <dcterms:created xsi:type="dcterms:W3CDTF">2014-10-01T17:27:17Z</dcterms:created>
  <dcterms:modified xsi:type="dcterms:W3CDTF">2014-10-16T17:08:11Z</dcterms:modified>
</cp:coreProperties>
</file>