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AF9AE-4DD9-438A-AE03-0E316B4D02D0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110F5-AC4E-4EC8-83F6-284D0534E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7000" y="1828800"/>
            <a:ext cx="44958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Declaration of Independence 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upload.wikimedia.org/wikipedia/commons/thumb/d/d6/Writing_the_Declaration_of_Independence_1776_cph.3g09904.jpg/220px-Writing_the_Declaration_of_Independence_1776_cph.3g099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52800" cy="4465320"/>
          </a:xfrm>
          <a:prstGeom prst="rect">
            <a:avLst/>
          </a:prstGeom>
          <a:noFill/>
        </p:spPr>
      </p:pic>
      <p:pic>
        <p:nvPicPr>
          <p:cNvPr id="10244" name="Picture 4" descr="http://christiansread.files.wordpress.com/2012/07/declaration-of-independe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507" y="457200"/>
            <a:ext cx="5795493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505200"/>
            <a:ext cx="7315200" cy="221599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08000" indent="-508000">
              <a:buClr>
                <a:schemeClr val="folHlink"/>
              </a:buClr>
              <a:buSzPct val="90000"/>
              <a:buFont typeface="Arial" charset="0"/>
              <a:buChar char="►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There are certain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natural rights 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that are endowed by God to all human beings.</a:t>
            </a:r>
          </a:p>
          <a:p>
            <a:pPr marL="1265238" lvl="1" indent="-350838">
              <a:buClr>
                <a:schemeClr val="accent2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3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life, liberty, property!</a:t>
            </a:r>
            <a:endParaRPr lang="en-US" dirty="0"/>
          </a:p>
        </p:txBody>
      </p:sp>
      <p:pic>
        <p:nvPicPr>
          <p:cNvPr id="3" name="Picture 4" descr="John_Loc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2971800" cy="34656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3276600" cy="20313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Principles of the Document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Equality and rights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Consent of the governed- Taxes!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Right to revolt, if the government does not provide these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4800600"/>
            <a:ext cx="3505200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Formal declaration of independence from England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Because of these unsolved issues, the US who fight for its freedom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3048000"/>
            <a:ext cx="342900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Statement of grievances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27 different complaints against King George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These complaints gave the US the right to revolt from England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www.ushistory.org/declaration/images/trumbull-lar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-1"/>
            <a:ext cx="4419600" cy="28293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92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Tulelake Basin Joint Unified 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Tulelake Schools</dc:creator>
  <cp:lastModifiedBy>Tulelake Schools</cp:lastModifiedBy>
  <cp:revision>3</cp:revision>
  <dcterms:created xsi:type="dcterms:W3CDTF">2012-08-21T20:30:04Z</dcterms:created>
  <dcterms:modified xsi:type="dcterms:W3CDTF">2012-08-23T15:44:48Z</dcterms:modified>
</cp:coreProperties>
</file>