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6" r:id="rId9"/>
    <p:sldId id="27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US Deaths in the Spanish American War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US Deaths in the Spanish American War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Food poisoning-Disease</c:v>
                </c:pt>
                <c:pt idx="1">
                  <c:v>Battle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#,##0">
                  <c:v>2061</c:v>
                </c:pt>
                <c:pt idx="1">
                  <c:v>385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A7634C4-693F-4E38-8B37-AF1256E47947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0D23B2-C94D-4897-A053-6C6A35712441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34C4-693F-4E38-8B37-AF1256E47947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23B2-C94D-4897-A053-6C6A357124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34C4-693F-4E38-8B37-AF1256E47947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23B2-C94D-4897-A053-6C6A357124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34C4-693F-4E38-8B37-AF1256E47947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23B2-C94D-4897-A053-6C6A357124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34C4-693F-4E38-8B37-AF1256E47947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23B2-C94D-4897-A053-6C6A357124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34C4-693F-4E38-8B37-AF1256E47947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23B2-C94D-4897-A053-6C6A3571244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34C4-693F-4E38-8B37-AF1256E47947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23B2-C94D-4897-A053-6C6A357124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34C4-693F-4E38-8B37-AF1256E47947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23B2-C94D-4897-A053-6C6A357124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34C4-693F-4E38-8B37-AF1256E47947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23B2-C94D-4897-A053-6C6A357124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34C4-693F-4E38-8B37-AF1256E47947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23B2-C94D-4897-A053-6C6A35712441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34C4-693F-4E38-8B37-AF1256E47947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23B2-C94D-4897-A053-6C6A357124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A7634C4-693F-4E38-8B37-AF1256E47947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0D23B2-C94D-4897-A053-6C6A357124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286000"/>
            <a:ext cx="3313355" cy="3158924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Revolution/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Imperialism-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538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Darwinism</a:t>
            </a:r>
            <a:endParaRPr lang="en-US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anticap.files.wordpress.com/2012/04/headmeasureroftremearnerm8.jpg?w=6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1143000"/>
            <a:ext cx="47625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29100" y="17526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wealthy were rich because they were more skilled/ smarter…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Workers needed to work harder to succeed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Gods will</a:t>
            </a:r>
          </a:p>
        </p:txBody>
      </p:sp>
    </p:spTree>
    <p:extLst>
      <p:ext uri="{BB962C8B-B14F-4D97-AF65-F5344CB8AC3E}">
        <p14:creationId xmlns:p14="http://schemas.microsoft.com/office/powerpoint/2010/main" val="180164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329736"/>
            <a:ext cx="8229600" cy="1143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Coal Mines in America</a:t>
            </a:r>
            <a:endParaRPr lang="en-US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http://www.southernstudies.org/images/sitepieces/black_lung_illust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455956"/>
            <a:ext cx="4114800" cy="2221993"/>
          </a:xfrm>
          <a:prstGeom prst="rect">
            <a:avLst/>
          </a:prstGeom>
          <a:noFill/>
        </p:spPr>
      </p:pic>
      <p:pic>
        <p:nvPicPr>
          <p:cNvPr id="5" name="Picture 4" descr="http://ohiodnr.com/portals/11/mining/images/Miners-E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799" y="3665756"/>
            <a:ext cx="4018871" cy="321718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" y="1752600"/>
            <a:ext cx="4343399" cy="48320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center of coal mining were located in West Virginia, Pennsylvania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was one of the few jobs that always needed workers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Cave-ins, explosions and gas fumes were dangers of coal mining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people would die from “black lung”</a:t>
            </a:r>
          </a:p>
        </p:txBody>
      </p:sp>
    </p:spTree>
    <p:extLst>
      <p:ext uri="{BB962C8B-B14F-4D97-AF65-F5344CB8AC3E}">
        <p14:creationId xmlns:p14="http://schemas.microsoft.com/office/powerpoint/2010/main" val="54955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762000"/>
            <a:ext cx="8229600" cy="1143000"/>
          </a:xfrm>
          <a:prstGeom prst="rect">
            <a:avLst/>
          </a:prstGeom>
        </p:spPr>
        <p:txBody>
          <a:bodyPr/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6000" dirty="0" smtClean="0">
                <a:latin typeface="Castellar" pitchFamily="18" charset="0"/>
              </a:rPr>
              <a:t>Robber Barons</a:t>
            </a:r>
            <a:endParaRPr lang="en-US" sz="6000" dirty="0">
              <a:latin typeface="Castellar" pitchFamily="18" charset="0"/>
            </a:endParaRPr>
          </a:p>
        </p:txBody>
      </p:sp>
      <p:pic>
        <p:nvPicPr>
          <p:cNvPr id="3" name="Picture 2" descr="http://t2.gstatic.com/images?q=tbn:ANd9GcSSx8No9Fy3GhalOdJllxlstVVAaD2oJBHJRewB249TwYb6c_Bj_-QptSV_J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1911727"/>
            <a:ext cx="4883424" cy="327938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807224" y="2216527"/>
            <a:ext cx="4367256" cy="40318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Captains of industry, they made the US the #1 industry by 1900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Robber Baron= Owners of huge corporations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held a lot of influence in congress and the White House </a:t>
            </a:r>
          </a:p>
        </p:txBody>
      </p:sp>
    </p:spTree>
    <p:extLst>
      <p:ext uri="{BB962C8B-B14F-4D97-AF65-F5344CB8AC3E}">
        <p14:creationId xmlns:p14="http://schemas.microsoft.com/office/powerpoint/2010/main" val="14516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533400"/>
            <a:ext cx="8229600" cy="1143000"/>
          </a:xfrm>
          <a:prstGeom prst="rect">
            <a:avLst/>
          </a:prstGeom>
        </p:spPr>
        <p:txBody>
          <a:bodyPr/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8000" dirty="0" smtClean="0">
                <a:latin typeface="Chiller" pitchFamily="82" charset="0"/>
              </a:rPr>
              <a:t>Tenements</a:t>
            </a:r>
            <a:endParaRPr lang="en-US" sz="8000" dirty="0">
              <a:latin typeface="Chiller" pitchFamily="8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44" y="914400"/>
            <a:ext cx="4698044" cy="312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48200" y="1676400"/>
            <a:ext cx="4114800" cy="452431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Tenements are large structures with hundreds of people living in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were filthy, overpopulated and full of criminals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would be one hose bid for 1,000 people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room would be subdivided, forcing families into increasing smaller rooms</a:t>
            </a:r>
          </a:p>
        </p:txBody>
      </p:sp>
    </p:spTree>
    <p:extLst>
      <p:ext uri="{BB962C8B-B14F-4D97-AF65-F5344CB8AC3E}">
        <p14:creationId xmlns:p14="http://schemas.microsoft.com/office/powerpoint/2010/main" val="255066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381000"/>
            <a:ext cx="4648200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Tammany Hall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444" y="914400"/>
            <a:ext cx="4197976" cy="421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1396" y="5031399"/>
            <a:ext cx="421260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Tammany Hall Building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738190"/>
            <a:ext cx="5029200" cy="45243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started as a fraternal org. that operated social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 Machine- Government organization that kept itself in power illegally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Tammany Hall would provide jobs, a place to live and even citizenship, in return the immigrants would vote for the Tammany politicians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NY and Chicago, mass corruption made the office about power, not the people</a:t>
            </a:r>
          </a:p>
        </p:txBody>
      </p:sp>
    </p:spTree>
    <p:extLst>
      <p:ext uri="{BB962C8B-B14F-4D97-AF65-F5344CB8AC3E}">
        <p14:creationId xmlns:p14="http://schemas.microsoft.com/office/powerpoint/2010/main" val="18753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76200" y="253536"/>
            <a:ext cx="9220200" cy="9656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Ways Tammany Hall Stayed In Power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114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They bought votes in the following ways: Bribes, voting under dead peoples names, some people who vote several times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If people wanted to vote for the opponent: Violence, even death to candidates for office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3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114800" y="609600"/>
            <a:ext cx="4572000" cy="990600"/>
          </a:xfrm>
          <a:prstGeom prst="rect">
            <a:avLst/>
          </a:prstGeom>
        </p:spPr>
        <p:txBody>
          <a:bodyPr/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Thomas Nast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politicspa.com/wp-content/uploads/2013/07/Elephant-Donkey-box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723" y="2110078"/>
            <a:ext cx="4252277" cy="452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9723" y="2110078"/>
            <a:ext cx="4572000" cy="26776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Moved to the US from Germany at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 cartoonist during this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Attacked the Tammany Hall political machine</a:t>
            </a:r>
          </a:p>
        </p:txBody>
      </p:sp>
    </p:spTree>
    <p:extLst>
      <p:ext uri="{BB962C8B-B14F-4D97-AF65-F5344CB8AC3E}">
        <p14:creationId xmlns:p14="http://schemas.microsoft.com/office/powerpoint/2010/main" val="20078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29200" y="533401"/>
            <a:ext cx="3657600" cy="1143000"/>
          </a:xfrm>
          <a:prstGeom prst="rect">
            <a:avLst/>
          </a:prstGeom>
        </p:spPr>
        <p:txBody>
          <a:bodyPr/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5400" dirty="0" smtClean="0">
                <a:latin typeface="Script MT Bold" pitchFamily="66" charset="0"/>
              </a:rPr>
              <a:t>Boss Tweed</a:t>
            </a:r>
            <a:endParaRPr lang="en-US" sz="5400" dirty="0">
              <a:latin typeface="Script MT Bold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566" y="1676401"/>
            <a:ext cx="3812152" cy="477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29200" y="5943600"/>
            <a:ext cx="41148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"The way to have Power is to take it"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William "Boss" Tweed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" y="685800"/>
            <a:ext cx="5045326" cy="56323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Corrupt leader of NY during the 1860’s and 70’s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height of his influence, he was the 3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largest land owner in NYC, and owned several businesses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Boss would create government jobs on city-related projects for voters/ immigrants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Tweed and his employees would force vendors to pay 15% overcharge (beyond tax) to operate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was thrown in jail for stealing around 25-40 million from public funds</a:t>
            </a:r>
          </a:p>
        </p:txBody>
      </p:sp>
    </p:spTree>
    <p:extLst>
      <p:ext uri="{BB962C8B-B14F-4D97-AF65-F5344CB8AC3E}">
        <p14:creationId xmlns:p14="http://schemas.microsoft.com/office/powerpoint/2010/main" val="123816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mschools.org/webpages/slalik/photos/32211/Alaska-Sewards_Fol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952" y="304800"/>
            <a:ext cx="7340524" cy="4953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4241364"/>
            <a:ext cx="9144000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Homestead Act over 1 million claims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Refers to the US purchase of Alaska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1867)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Sec. of State William Seward purchased the land from Tzar Alexander II for $7.2 million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time, it was seen as a barren “Ice box” of nearly 600,000 sq. miles but the discovery of gold and oil was worth much more than the purchase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055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877" y="1243285"/>
            <a:ext cx="4939123" cy="5614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0"/>
            <a:ext cx="7620000" cy="1143000"/>
          </a:xfrm>
        </p:spPr>
        <p:txBody>
          <a:bodyPr/>
          <a:lstStyle/>
          <a:p>
            <a:r>
              <a:rPr lang="en-US" dirty="0" smtClean="0"/>
              <a:t>Yellow Journalism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600200"/>
            <a:ext cx="4191000" cy="1200329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Yellow Journalism- Writers who would exaggerate or make up stories to sell papers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971800"/>
            <a:ext cx="4038600" cy="1200329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Jingoism- Belief that the US should become an imperialism nation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76200" y="4343400"/>
            <a:ext cx="4281077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depression, 17% unemployment, looking for new markets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Hearst and Pulitzer controlled the press during this time period</a:t>
            </a:r>
          </a:p>
        </p:txBody>
      </p:sp>
    </p:spTree>
    <p:extLst>
      <p:ext uri="{BB962C8B-B14F-4D97-AF65-F5344CB8AC3E}">
        <p14:creationId xmlns:p14="http://schemas.microsoft.com/office/powerpoint/2010/main" val="273644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57200" y="533400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Growth Of Industries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458835"/>
            <a:ext cx="5237019" cy="346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" y="2458835"/>
            <a:ext cx="4175760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the Civil War, manufacturing was tied to the farming 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result of this,  manufacturing branched out into heavy industry</a:t>
            </a:r>
          </a:p>
        </p:txBody>
      </p:sp>
    </p:spTree>
    <p:extLst>
      <p:ext uri="{BB962C8B-B14F-4D97-AF65-F5344CB8AC3E}">
        <p14:creationId xmlns:p14="http://schemas.microsoft.com/office/powerpoint/2010/main" val="3841518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“Yellow Journalism” &amp; Jingoism</a:t>
            </a:r>
          </a:p>
        </p:txBody>
      </p:sp>
      <p:pic>
        <p:nvPicPr>
          <p:cNvPr id="29699" name="Picture 4" descr="pulitzer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1219200"/>
            <a:ext cx="1689100" cy="19812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457200" y="320040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6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E40000"/>
                </a:solidFill>
                <a:latin typeface="Comic Sans MS" pitchFamily="66" charset="0"/>
              </a:rPr>
              <a:t>Joseph Pulitzer</a:t>
            </a: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152400" y="6172200"/>
            <a:ext cx="4114800" cy="457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6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E40000"/>
                </a:solidFill>
                <a:latin typeface="Comic Sans MS" pitchFamily="66" charset="0"/>
              </a:rPr>
              <a:t>William Randolph Hearst</a:t>
            </a:r>
          </a:p>
        </p:txBody>
      </p:sp>
      <p:pic>
        <p:nvPicPr>
          <p:cNvPr id="29702" name="Picture 7" descr="hearst_wr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22725"/>
            <a:ext cx="1692275" cy="21336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3962400" y="5613737"/>
            <a:ext cx="4953000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E40000"/>
              </a:buClr>
              <a:buFont typeface="Wingdings" pitchFamily="2" charset="2"/>
              <a:buNone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Hearst to Frederick Remington:</a:t>
            </a:r>
            <a:b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</a:t>
            </a:r>
            <a:r>
              <a:rPr 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You furnish the pictures,</a:t>
            </a:r>
            <a:br>
              <a:rPr 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and I’ll furnish the war!</a:t>
            </a:r>
          </a:p>
        </p:txBody>
      </p:sp>
      <p:pic>
        <p:nvPicPr>
          <p:cNvPr id="1026" name="Picture 2" descr="http://upload.wikimedia.org/wikipedia/commons/1/14/USS_Maine_h60255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84070"/>
            <a:ext cx="5562600" cy="420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82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52578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Cause of the Spanish- American War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4450"/>
            <a:ext cx="4114800" cy="353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1735753"/>
            <a:ext cx="5029200" cy="489364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belief was that the US needed coal and gas stations throughout the world to effectively 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Steam ships demanded constant resupply of coal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USS Maine was stationed in Cuba to protect US businesses there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March 28, 1898 USS Maine exploded in Cuba; killing 266 sailors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investigation said that it was a Spanish mine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McKinley began to build up forces</a:t>
            </a:r>
          </a:p>
        </p:txBody>
      </p:sp>
    </p:spTree>
    <p:extLst>
      <p:ext uri="{BB962C8B-B14F-4D97-AF65-F5344CB8AC3E}">
        <p14:creationId xmlns:p14="http://schemas.microsoft.com/office/powerpoint/2010/main" val="413084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382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00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Remember the Maine</a:t>
            </a:r>
            <a:br>
              <a:rPr lang="en-US" sz="44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44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and to Hell with Spain!</a:t>
            </a:r>
          </a:p>
        </p:txBody>
      </p:sp>
      <p:pic>
        <p:nvPicPr>
          <p:cNvPr id="101379" name="Picture 3" descr="funeral for Maine victims in Havana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56025"/>
            <a:ext cx="3733800" cy="2801938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4191000" y="5715000"/>
            <a:ext cx="3505200" cy="9461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6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E40000"/>
                </a:solidFill>
                <a:latin typeface="Comic Sans MS" pitchFamily="66" charset="0"/>
              </a:rPr>
              <a:t>Funeral for </a:t>
            </a:r>
            <a:r>
              <a:rPr lang="en-US" sz="2800" b="1" i="1">
                <a:solidFill>
                  <a:srgbClr val="E40000"/>
                </a:solidFill>
                <a:latin typeface="Comic Sans MS" pitchFamily="66" charset="0"/>
              </a:rPr>
              <a:t>Maine</a:t>
            </a:r>
            <a:r>
              <a:rPr lang="en-US" sz="2800" b="1">
                <a:solidFill>
                  <a:srgbClr val="E40000"/>
                </a:solidFill>
                <a:latin typeface="Comic Sans MS" pitchFamily="66" charset="0"/>
              </a:rPr>
              <a:t> victims in Havana</a:t>
            </a:r>
          </a:p>
        </p:txBody>
      </p:sp>
      <p:pic>
        <p:nvPicPr>
          <p:cNvPr id="33797" name="Picture 5" descr="USS Maine"/>
          <p:cNvPicPr>
            <a:picLocks noChangeAspect="1" noChangeArrowheads="1"/>
          </p:cNvPicPr>
          <p:nvPr/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3429000" cy="1890713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2" name="Picture 6" descr="pol_cartoon-Spanish Ape"/>
          <p:cNvPicPr>
            <a:picLocks noChangeAspect="1" noChangeArrowheads="1"/>
          </p:cNvPicPr>
          <p:nvPr/>
        </p:nvPicPr>
        <p:blipFill>
          <a:blip r:embed="rId4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09800"/>
            <a:ext cx="3203575" cy="32766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Remember the Maine butto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FF1F6"/>
              </a:clrFrom>
              <a:clrTo>
                <a:srgbClr val="EFF1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9231">
            <a:off x="7162800" y="228600"/>
            <a:ext cx="15875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7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-152400"/>
            <a:ext cx="7620000" cy="990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Theodore Roosevelt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Teddy as Naval Undersecretary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815370"/>
            <a:ext cx="4041775" cy="5257800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24400" y="5288340"/>
            <a:ext cx="426720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buClr>
                <a:srgbClr val="E40000"/>
              </a:buClr>
              <a:buSzPct val="110000"/>
              <a:defRPr/>
            </a:pP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</a:t>
            </a:r>
            <a:r>
              <a:rPr lang="en-US" sz="2400" b="1" i="1" dirty="0" smtClean="0">
                <a:solidFill>
                  <a:srgbClr val="E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man has a backbone </a:t>
            </a:r>
            <a:r>
              <a:rPr lang="en-US" sz="2400" b="1" i="1" dirty="0">
                <a:solidFill>
                  <a:srgbClr val="E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of a chocolate éclair</a:t>
            </a:r>
            <a:r>
              <a:rPr lang="en-US" sz="2400" b="1" i="1" dirty="0" smtClean="0">
                <a:solidFill>
                  <a:srgbClr val="E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!” </a:t>
            </a:r>
            <a:r>
              <a:rPr lang="en-US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TR talking about President McKinley </a:t>
            </a:r>
            <a:endParaRPr lang="en-US" sz="2400" b="1" i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600200"/>
            <a:ext cx="449262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Secretary of the Navy in the McKinley administration.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Imperialist and American nationalist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Quit his job to join the war effort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39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0" y="0"/>
            <a:ext cx="9144000" cy="10394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 in The Philippines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www.othercinema.com/otherzine/otherzine22/otherzine22_images/wood_dew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4707" y="1335876"/>
            <a:ext cx="4389773" cy="5506884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-1" y="1351116"/>
            <a:ext cx="4784707" cy="39703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Navy was ready for war in the Philippines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Commodore Dewey sunk the Spanish fleet in the Philippines, before the war had been declared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destroyed the fleet so fast that he did not know what to do with the POWs</a:t>
            </a:r>
          </a:p>
        </p:txBody>
      </p:sp>
    </p:spTree>
    <p:extLst>
      <p:ext uri="{BB962C8B-B14F-4D97-AF65-F5344CB8AC3E}">
        <p14:creationId xmlns:p14="http://schemas.microsoft.com/office/powerpoint/2010/main" val="185861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4556464" cy="10394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Rough Riders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t2.gstatic.com/images?q=tbn:ANd9GcQ2yRkiWhqEkO73XV_6f03qecnYmj5St-4dSah-SIdgL4JlT5wmTW9K7HV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07094"/>
            <a:ext cx="4114800" cy="2763223"/>
          </a:xfrm>
          <a:prstGeom prst="rect">
            <a:avLst/>
          </a:prstGeom>
          <a:noFill/>
        </p:spPr>
      </p:pic>
      <p:pic>
        <p:nvPicPr>
          <p:cNvPr id="5" name="Picture 4" descr="http://www.lawmarketing.com/content/TR-Rough%20Rider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70317"/>
            <a:ext cx="2740546" cy="3087683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114801" y="1039428"/>
            <a:ext cx="5013663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Rough Riders- TR’s group of cowboys that fought in the war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were like the Navy Seal’s of the Spanish-American war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Rough Riders attacked San Juan/ Kettle Hill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charged up hill on a fortified 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took the hill from the Spanish, which later led to the victory of the war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war lasted 4 months</a:t>
            </a:r>
          </a:p>
        </p:txBody>
      </p:sp>
    </p:spTree>
    <p:extLst>
      <p:ext uri="{BB962C8B-B14F-4D97-AF65-F5344CB8AC3E}">
        <p14:creationId xmlns:p14="http://schemas.microsoft.com/office/powerpoint/2010/main" val="260414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228600" y="425450"/>
            <a:ext cx="8763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Spanish-American War (1898):</a:t>
            </a:r>
            <a:br>
              <a:rPr lang="en-US" sz="3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8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“That Splendid Little War”</a:t>
            </a:r>
          </a:p>
        </p:txBody>
      </p:sp>
      <p:pic>
        <p:nvPicPr>
          <p:cNvPr id="34819" name="Picture 3" descr="ch20_03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3" r="50058"/>
          <a:stretch>
            <a:fillRect/>
          </a:stretch>
        </p:blipFill>
        <p:spPr bwMode="auto">
          <a:xfrm>
            <a:off x="1752600" y="1657350"/>
            <a:ext cx="5943600" cy="520065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57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53400" cy="1039427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Of The Spanish American War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373563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There were 2,061 US deaths, only 385 died from battle casualties 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Yellow fever, malaria and other diseases killed many of the US troops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128142509"/>
              </p:ext>
            </p:extLst>
          </p:nvPr>
        </p:nvGraphicFramePr>
        <p:xfrm>
          <a:off x="1219200" y="3429000"/>
          <a:ext cx="67818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451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6128" y="-76200"/>
            <a:ext cx="8260672" cy="103942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American Empire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mrburnett.net/apworldhistory/maps/americasspanishamericanwar1897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90" y="1371600"/>
            <a:ext cx="8566535" cy="545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6400" y="990600"/>
            <a:ext cx="526778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Gains Puerto Rico, Guam, Philippines… </a:t>
            </a:r>
          </a:p>
        </p:txBody>
      </p:sp>
    </p:spTree>
    <p:extLst>
      <p:ext uri="{BB962C8B-B14F-4D97-AF65-F5344CB8AC3E}">
        <p14:creationId xmlns:p14="http://schemas.microsoft.com/office/powerpoint/2010/main" val="392148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Andrew Carnegie 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upload.wikimedia.org/wikipedia/commons/0/09/Andrew_Carnegie,_three-quarter_length_portrait,_seated,_facing_slightly_left,_1913-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5347"/>
            <a:ext cx="3657600" cy="457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828800"/>
            <a:ext cx="5486400" cy="443198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Moved to the US from Scotland in 1848, b/c of an economic depression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realized that steel would replace iron as the metal of choice for building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1879, he created a blast furnace for making steel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company US Steel was used to make skyscrapers, RR ties, and heavy manufacturing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fortune was estimated at $225,000, or  over 6 billion today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535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32262"/>
            <a:ext cx="4724400" cy="17526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 </a:t>
            </a:r>
            <a:b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  <a:endParaRPr lang="en-US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2332037"/>
            <a:ext cx="3977640" cy="4525963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integration-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company owns all of the different businesses in making a product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Carnegie’s Gospel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Wealth= Make $ and give it away later in life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840" y="3618549"/>
            <a:ext cx="4693920" cy="2454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1"/>
            <a:ext cx="4191000" cy="323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2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 D. Rockefeller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13855"/>
            <a:ext cx="17907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169989"/>
            <a:ext cx="81686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kerosene and gasoline grew in importance, Rockefeller's wealth soared and he became the world's richest man and the first American worth more than a billion dollars.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Adjusting for inflation, he is often regarded as the richest person in history.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D. Rockefeller’s standard oil owned 90% of oil refining in the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Oil was one of the first mega- international companies, controlling the majority of the world’s refineries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Monopoly: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company that owns almost all or all of a product </a:t>
            </a:r>
          </a:p>
        </p:txBody>
      </p:sp>
    </p:spTree>
    <p:extLst>
      <p:ext uri="{BB962C8B-B14F-4D97-AF65-F5344CB8AC3E}">
        <p14:creationId xmlns:p14="http://schemas.microsoft.com/office/powerpoint/2010/main" val="2338221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52" y="381000"/>
            <a:ext cx="3061648" cy="144780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 Integration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152900" y="950595"/>
            <a:ext cx="4457700" cy="26003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HI= Purchase of competing companies in the same industry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 HI, a company will lower prices and lowball competition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990600" cy="82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67125"/>
            <a:ext cx="38100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2271"/>
            <a:ext cx="685800" cy="57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27379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1012663" y="3352800"/>
            <a:ext cx="1496706" cy="910739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156647" y="5063014"/>
            <a:ext cx="1330658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447800" y="6172200"/>
            <a:ext cx="1039505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81631" y="3044964"/>
            <a:ext cx="40261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$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58406" y="4417367"/>
            <a:ext cx="40261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$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64942" y="5493068"/>
            <a:ext cx="40261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$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10200" y="6400800"/>
            <a:ext cx="16764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Standard Oil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3581400"/>
            <a:ext cx="838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BP Oil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" y="5334000"/>
            <a:ext cx="1066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Texaco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43000" y="6488668"/>
            <a:ext cx="106680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75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57200" y="274638"/>
            <a:ext cx="8001000" cy="1143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Creation of the Telephone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431493"/>
            <a:ext cx="4873704" cy="32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4629789"/>
            <a:ext cx="32004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Alexander Graham Bell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97504" y="1447800"/>
            <a:ext cx="4270296" cy="5509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Bell's father, grandfather, and brother had all been associated with work on hearing and speech, and both his mother and wife were deaf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worked on the nature of heredity (mom and wife)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B/c of this, he often worked on sound- He tried to make his dog talk, used tuning forks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24, he founded the Boston School for the Deaf and Mute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1876, at the age of 29, Bell invented the telephone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Created AT &amp; T based on his invention </a:t>
            </a:r>
          </a:p>
        </p:txBody>
      </p:sp>
    </p:spTree>
    <p:extLst>
      <p:ext uri="{BB962C8B-B14F-4D97-AF65-F5344CB8AC3E}">
        <p14:creationId xmlns:p14="http://schemas.microsoft.com/office/powerpoint/2010/main" val="2538722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Wright Brothers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17639"/>
            <a:ext cx="4114800" cy="29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2209800"/>
            <a:ext cx="4953000" cy="26776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Orville and Wilbur Wright flew the first self-propelled airplane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flight lasted 12 seconds and went 120 feet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1903- 1969, in 66 years the US puts a man on the moon</a:t>
            </a:r>
          </a:p>
        </p:txBody>
      </p:sp>
    </p:spTree>
    <p:extLst>
      <p:ext uri="{BB962C8B-B14F-4D97-AF65-F5344CB8AC3E}">
        <p14:creationId xmlns:p14="http://schemas.microsoft.com/office/powerpoint/2010/main" val="1408600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131427"/>
            <a:ext cx="82296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Impact of the Industrial Revolution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991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106</TotalTime>
  <Words>1185</Words>
  <Application>Microsoft Office PowerPoint</Application>
  <PresentationFormat>On-screen Show (4:3)</PresentationFormat>
  <Paragraphs>126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Austin</vt:lpstr>
      <vt:lpstr>Industrial Revolution/ Imperialism- Review</vt:lpstr>
      <vt:lpstr>PowerPoint Presentation</vt:lpstr>
      <vt:lpstr>PowerPoint Presentation</vt:lpstr>
      <vt:lpstr>Vertical  Integration</vt:lpstr>
      <vt:lpstr>PowerPoint Presentation</vt:lpstr>
      <vt:lpstr>Horizontal 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Ways Tammany Hall Stayed In Power</vt:lpstr>
      <vt:lpstr>PowerPoint Presentation</vt:lpstr>
      <vt:lpstr>PowerPoint Presentation</vt:lpstr>
      <vt:lpstr>PowerPoint Presentation</vt:lpstr>
      <vt:lpstr>Yellow Journalism</vt:lpstr>
      <vt:lpstr>PowerPoint Presentation</vt:lpstr>
      <vt:lpstr>Cause of the Spanish- American War</vt:lpstr>
      <vt:lpstr>PowerPoint Presentation</vt:lpstr>
      <vt:lpstr>Theodore Roosevelt</vt:lpstr>
      <vt:lpstr>PowerPoint Presentation</vt:lpstr>
      <vt:lpstr>PowerPoint Presentation</vt:lpstr>
      <vt:lpstr>PowerPoint Presentation</vt:lpstr>
      <vt:lpstr>Impact Of The Spanish American War</vt:lpstr>
      <vt:lpstr>The American Empire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Revolution/ Progressives- Review</dc:title>
  <dc:creator>acer</dc:creator>
  <cp:lastModifiedBy>acer</cp:lastModifiedBy>
  <cp:revision>7</cp:revision>
  <dcterms:created xsi:type="dcterms:W3CDTF">2014-04-27T21:15:50Z</dcterms:created>
  <dcterms:modified xsi:type="dcterms:W3CDTF">2014-04-27T23:03:39Z</dcterms:modified>
</cp:coreProperties>
</file>