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99" r:id="rId3"/>
    <p:sldId id="274" r:id="rId4"/>
    <p:sldId id="295" r:id="rId5"/>
    <p:sldId id="305" r:id="rId6"/>
    <p:sldId id="297" r:id="rId7"/>
    <p:sldId id="298" r:id="rId8"/>
    <p:sldId id="300" r:id="rId9"/>
    <p:sldId id="306" r:id="rId10"/>
    <p:sldId id="307" r:id="rId11"/>
    <p:sldId id="266" r:id="rId12"/>
    <p:sldId id="28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0C899A-E962-4460-AE4B-46DACD23C539}" type="datetimeFigureOut">
              <a:rPr lang="en-US" smtClean="0"/>
              <a:pPr/>
              <a:t>10/18/2012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1E2010-670D-4F86-A700-69B5C9083131}" type="slidenum">
              <a:rPr lang="en-US" smtClean="0"/>
              <a:pPr/>
              <a:t>‹#›</a:t>
            </a:fld>
            <a:endParaRPr lang="en-US"/>
          </a:p>
        </p:txBody>
      </p:sp>
    </p:spTree>
    <p:extLst>
      <p:ext uri="{BB962C8B-B14F-4D97-AF65-F5344CB8AC3E}">
        <p14:creationId xmlns:p14="http://schemas.microsoft.com/office/powerpoint/2010/main" xmlns="" val="1698044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870DA3E-6AF5-434C-A649-799576F941B1}" type="datetimeFigureOut">
              <a:rPr lang="en-US" smtClean="0"/>
              <a:pPr/>
              <a:t>10/18/2012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8B8EE61-FD61-4EAF-92A8-30C021FF6B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70DA3E-6AF5-434C-A649-799576F941B1}" type="datetimeFigureOut">
              <a:rPr lang="en-US" smtClean="0"/>
              <a:pPr/>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EE61-FD61-4EAF-92A8-30C021FF6B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70DA3E-6AF5-434C-A649-799576F941B1}" type="datetimeFigureOut">
              <a:rPr lang="en-US" smtClean="0"/>
              <a:pPr/>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EE61-FD61-4EAF-92A8-30C021FF6B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70DA3E-6AF5-434C-A649-799576F941B1}" type="datetimeFigureOut">
              <a:rPr lang="en-US" smtClean="0"/>
              <a:pPr/>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EE61-FD61-4EAF-92A8-30C021FF6B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70DA3E-6AF5-434C-A649-799576F941B1}" type="datetimeFigureOut">
              <a:rPr lang="en-US" smtClean="0"/>
              <a:pPr/>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EE61-FD61-4EAF-92A8-30C021FF6B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70DA3E-6AF5-434C-A649-799576F941B1}" type="datetimeFigureOut">
              <a:rPr lang="en-US" smtClean="0"/>
              <a:pPr/>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8EE61-FD61-4EAF-92A8-30C021FF6B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870DA3E-6AF5-434C-A649-799576F941B1}" type="datetimeFigureOut">
              <a:rPr lang="en-US" smtClean="0"/>
              <a:pPr/>
              <a:t>10/18/2012</a:t>
            </a:fld>
            <a:endParaRPr lang="en-US"/>
          </a:p>
        </p:txBody>
      </p:sp>
      <p:sp>
        <p:nvSpPr>
          <p:cNvPr id="27" name="Slide Number Placeholder 26"/>
          <p:cNvSpPr>
            <a:spLocks noGrp="1"/>
          </p:cNvSpPr>
          <p:nvPr>
            <p:ph type="sldNum" sz="quarter" idx="11"/>
          </p:nvPr>
        </p:nvSpPr>
        <p:spPr/>
        <p:txBody>
          <a:bodyPr rtlCol="0"/>
          <a:lstStyle/>
          <a:p>
            <a:fld id="{58B8EE61-FD61-4EAF-92A8-30C021FF6BB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870DA3E-6AF5-434C-A649-799576F941B1}" type="datetimeFigureOut">
              <a:rPr lang="en-US" smtClean="0"/>
              <a:pPr/>
              <a:t>10/18/2012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58B8EE61-FD61-4EAF-92A8-30C021FF6B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0DA3E-6AF5-434C-A649-799576F941B1}" type="datetimeFigureOut">
              <a:rPr lang="en-US" smtClean="0"/>
              <a:pPr/>
              <a:t>10/18/2012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B8EE61-FD61-4EAF-92A8-30C021FF6B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70DA3E-6AF5-434C-A649-799576F941B1}" type="datetimeFigureOut">
              <a:rPr lang="en-US" smtClean="0"/>
              <a:pPr/>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8EE61-FD61-4EAF-92A8-30C021FF6B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70DA3E-6AF5-434C-A649-799576F941B1}" type="datetimeFigureOut">
              <a:rPr lang="en-US" smtClean="0"/>
              <a:pPr/>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8EE61-FD61-4EAF-92A8-30C021FF6B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870DA3E-6AF5-434C-A649-799576F941B1}" type="datetimeFigureOut">
              <a:rPr lang="en-US" smtClean="0"/>
              <a:pPr/>
              <a:t>10/18/2012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8B8EE61-FD61-4EAF-92A8-30C021FF6B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pptpalooza.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Progressive Movement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198361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Changes From the Fire</a:t>
            </a:r>
            <a:endParaRPr lang="en-US" dirty="0"/>
          </a:p>
        </p:txBody>
      </p:sp>
      <p:sp>
        <p:nvSpPr>
          <p:cNvPr id="4" name="Content Placeholder 3"/>
          <p:cNvSpPr>
            <a:spLocks noGrp="1"/>
          </p:cNvSpPr>
          <p:nvPr>
            <p:ph sz="quarter" idx="1"/>
          </p:nvPr>
        </p:nvSpPr>
        <p:spPr/>
        <p:txBody>
          <a:bodyPr/>
          <a:lstStyle/>
          <a:p>
            <a:pPr lvl="0" fontAlgn="base" hangingPunct="0"/>
            <a:r>
              <a:rPr lang="en-US" dirty="0" smtClean="0"/>
              <a:t>Unions forced owners to take responsibility for workers</a:t>
            </a:r>
          </a:p>
          <a:p>
            <a:pPr lvl="0" fontAlgn="base" hangingPunct="0"/>
            <a:r>
              <a:rPr lang="en-US" dirty="0" smtClean="0"/>
              <a:t>Doors opened out, indoor sprinklers and multiple exit became the law</a:t>
            </a:r>
          </a:p>
          <a:p>
            <a:pPr lvl="0" fontAlgn="base" hangingPunct="0"/>
            <a:r>
              <a:rPr lang="en-US" dirty="0" smtClean="0"/>
              <a:t>laws established for safety, working conditions, hours, age</a:t>
            </a:r>
          </a:p>
          <a:p>
            <a:pPr lvl="0" fontAlgn="base" hangingPunct="0"/>
            <a:r>
              <a:rPr lang="en-US" dirty="0" smtClean="0"/>
              <a:t>people use power of the state to change peoples’ lives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fontScale="90000"/>
          </a:bodyPr>
          <a:lstStyle/>
          <a:p>
            <a:r>
              <a:rPr lang="en-US" dirty="0" smtClean="0"/>
              <a:t>Impact of the Progressive Movement</a:t>
            </a:r>
            <a:endParaRPr lang="en-US" dirty="0"/>
          </a:p>
        </p:txBody>
      </p:sp>
      <p:sp>
        <p:nvSpPr>
          <p:cNvPr id="5" name="Content Placeholder 4"/>
          <p:cNvSpPr>
            <a:spLocks noGrp="1"/>
          </p:cNvSpPr>
          <p:nvPr>
            <p:ph idx="1"/>
          </p:nvPr>
        </p:nvSpPr>
        <p:spPr>
          <a:xfrm>
            <a:off x="457200" y="1828800"/>
            <a:ext cx="8229600" cy="4325112"/>
          </a:xfrm>
        </p:spPr>
        <p:txBody>
          <a:bodyPr/>
          <a:lstStyle/>
          <a:p>
            <a:r>
              <a:rPr lang="en-US" dirty="0" smtClean="0"/>
              <a:t>Reforms in society began to take hold because of the progressives</a:t>
            </a:r>
          </a:p>
          <a:p>
            <a:r>
              <a:rPr lang="en-US" dirty="0" smtClean="0"/>
              <a:t>3 influential presidents; Teddy Roosevelt</a:t>
            </a:r>
            <a:r>
              <a:rPr lang="en-US" smtClean="0"/>
              <a:t>, William </a:t>
            </a:r>
            <a:r>
              <a:rPr lang="en-US" dirty="0" smtClean="0"/>
              <a:t>Taft and </a:t>
            </a:r>
            <a:r>
              <a:rPr lang="en-US" smtClean="0"/>
              <a:t>Woodrow Wilson, </a:t>
            </a:r>
            <a:r>
              <a:rPr lang="en-US" dirty="0" smtClean="0"/>
              <a:t>pushed and created progressive laws during this time</a:t>
            </a:r>
            <a:endParaRPr lang="en-US" dirty="0"/>
          </a:p>
        </p:txBody>
      </p:sp>
    </p:spTree>
    <p:extLst>
      <p:ext uri="{BB962C8B-B14F-4D97-AF65-F5344CB8AC3E}">
        <p14:creationId xmlns:p14="http://schemas.microsoft.com/office/powerpoint/2010/main" xmlns="" val="2408265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lstStyle/>
          <a:p>
            <a:r>
              <a:rPr lang="en-US" b="1" dirty="0" smtClean="0">
                <a:latin typeface="Comic Sans MS" pitchFamily="66" charset="0"/>
              </a:rPr>
              <a:t>Some slides provided by Ms</a:t>
            </a:r>
            <a:r>
              <a:rPr lang="en-US" b="1" dirty="0">
                <a:latin typeface="Comic Sans MS" pitchFamily="66" charset="0"/>
              </a:rPr>
              <a:t>. Susan M. </a:t>
            </a:r>
            <a:r>
              <a:rPr lang="en-US" b="1" dirty="0" err="1" smtClean="0">
                <a:latin typeface="Comic Sans MS" pitchFamily="66" charset="0"/>
              </a:rPr>
              <a:t>Pojer</a:t>
            </a:r>
            <a:r>
              <a:rPr lang="en-US" b="1" dirty="0" smtClean="0">
                <a:latin typeface="Comic Sans MS" pitchFamily="66" charset="0"/>
              </a:rPr>
              <a:t>, Horace </a:t>
            </a:r>
            <a:r>
              <a:rPr lang="en-US" b="1" dirty="0">
                <a:latin typeface="Comic Sans MS" pitchFamily="66" charset="0"/>
              </a:rPr>
              <a:t>Greeley </a:t>
            </a:r>
            <a:r>
              <a:rPr lang="en-US" b="1" dirty="0" smtClean="0">
                <a:latin typeface="Comic Sans MS" pitchFamily="66" charset="0"/>
              </a:rPr>
              <a:t>HS, </a:t>
            </a:r>
            <a:r>
              <a:rPr lang="en-US" b="1" dirty="0">
                <a:latin typeface="Comic Sans MS" pitchFamily="66" charset="0"/>
              </a:rPr>
              <a:t>Chappaqua, </a:t>
            </a:r>
            <a:r>
              <a:rPr lang="en-US" b="1" dirty="0" smtClean="0">
                <a:latin typeface="Comic Sans MS" pitchFamily="66" charset="0"/>
              </a:rPr>
              <a:t>NY</a:t>
            </a:r>
          </a:p>
          <a:p>
            <a:r>
              <a:rPr lang="en-US" b="1" smtClean="0">
                <a:latin typeface="Comic Sans MS" pitchFamily="66" charset="0"/>
                <a:hlinkClick r:id="rId2"/>
              </a:rPr>
              <a:t>www.pptpalooza.com</a:t>
            </a:r>
            <a:r>
              <a:rPr lang="en-US" b="1" smtClean="0">
                <a:latin typeface="Comic Sans MS" pitchFamily="66" charset="0"/>
              </a:rPr>
              <a:t> </a:t>
            </a:r>
            <a:endParaRPr lang="en-US" b="1" dirty="0">
              <a:latin typeface="Comic Sans MS" pitchFamily="66" charset="0"/>
            </a:endParaRPr>
          </a:p>
          <a:p>
            <a:endParaRPr lang="en-US" dirty="0"/>
          </a:p>
        </p:txBody>
      </p:sp>
    </p:spTree>
    <p:extLst>
      <p:ext uri="{BB962C8B-B14F-4D97-AF65-F5344CB8AC3E}">
        <p14:creationId xmlns:p14="http://schemas.microsoft.com/office/powerpoint/2010/main" xmlns="" val="841225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Terms</a:t>
            </a:r>
            <a:endParaRPr lang="en-US" dirty="0"/>
          </a:p>
        </p:txBody>
      </p:sp>
      <p:sp>
        <p:nvSpPr>
          <p:cNvPr id="3" name="Content Placeholder 2"/>
          <p:cNvSpPr>
            <a:spLocks noGrp="1"/>
          </p:cNvSpPr>
          <p:nvPr>
            <p:ph idx="1"/>
          </p:nvPr>
        </p:nvSpPr>
        <p:spPr/>
        <p:txBody>
          <a:bodyPr/>
          <a:lstStyle/>
          <a:p>
            <a:r>
              <a:rPr lang="en-US" dirty="0" smtClean="0"/>
              <a:t>Progressives- Political group that promised and fought for change in industrial America</a:t>
            </a:r>
          </a:p>
          <a:p>
            <a:r>
              <a:rPr lang="en-US" dirty="0" smtClean="0"/>
              <a:t>Muckraker- Journalist that writes about social issues </a:t>
            </a:r>
            <a:endParaRPr lang="en-US" dirty="0"/>
          </a:p>
        </p:txBody>
      </p:sp>
    </p:spTree>
    <p:extLst>
      <p:ext uri="{BB962C8B-B14F-4D97-AF65-F5344CB8AC3E}">
        <p14:creationId xmlns:p14="http://schemas.microsoft.com/office/powerpoint/2010/main" xmlns="" val="1457732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 y="1066800"/>
            <a:ext cx="9037320" cy="1066800"/>
          </a:xfrm>
        </p:spPr>
        <p:txBody>
          <a:bodyPr>
            <a:normAutofit fontScale="90000"/>
          </a:bodyPr>
          <a:lstStyle/>
          <a:p>
            <a:r>
              <a:rPr lang="en-US" dirty="0" smtClean="0"/>
              <a:t>Main Issues Of The Progressive Movement</a:t>
            </a:r>
            <a:endParaRPr lang="en-US" dirty="0"/>
          </a:p>
        </p:txBody>
      </p:sp>
      <p:sp>
        <p:nvSpPr>
          <p:cNvPr id="3" name="Content Placeholder 2"/>
          <p:cNvSpPr>
            <a:spLocks noGrp="1"/>
          </p:cNvSpPr>
          <p:nvPr>
            <p:ph idx="1"/>
          </p:nvPr>
        </p:nvSpPr>
        <p:spPr/>
        <p:txBody>
          <a:bodyPr/>
          <a:lstStyle/>
          <a:p>
            <a:r>
              <a:rPr lang="en-US" dirty="0" smtClean="0"/>
              <a:t>Health issues</a:t>
            </a:r>
          </a:p>
          <a:p>
            <a:r>
              <a:rPr lang="en-US" dirty="0" smtClean="0"/>
              <a:t>Poverty</a:t>
            </a:r>
          </a:p>
          <a:p>
            <a:r>
              <a:rPr lang="en-US" dirty="0" smtClean="0"/>
              <a:t>Corporate corruption </a:t>
            </a:r>
          </a:p>
          <a:p>
            <a:r>
              <a:rPr lang="en-US" dirty="0" smtClean="0"/>
              <a:t>Women’s vote</a:t>
            </a:r>
            <a:endParaRPr lang="en-US" dirty="0"/>
          </a:p>
        </p:txBody>
      </p:sp>
    </p:spTree>
    <p:extLst>
      <p:ext uri="{BB962C8B-B14F-4D97-AF65-F5344CB8AC3E}">
        <p14:creationId xmlns:p14="http://schemas.microsoft.com/office/powerpoint/2010/main" xmlns="" val="4111701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Muckrakers</a:t>
            </a:r>
            <a:endParaRPr lang="en-US" dirty="0"/>
          </a:p>
        </p:txBody>
      </p:sp>
      <p:sp>
        <p:nvSpPr>
          <p:cNvPr id="6" name="Content Placeholder 5"/>
          <p:cNvSpPr>
            <a:spLocks noGrp="1"/>
          </p:cNvSpPr>
          <p:nvPr>
            <p:ph sz="half" idx="2"/>
          </p:nvPr>
        </p:nvSpPr>
        <p:spPr>
          <a:xfrm>
            <a:off x="4648200" y="2249424"/>
            <a:ext cx="4343400" cy="4525963"/>
          </a:xfrm>
        </p:spPr>
        <p:txBody>
          <a:bodyPr>
            <a:normAutofit/>
          </a:bodyPr>
          <a:lstStyle/>
          <a:p>
            <a:r>
              <a:rPr lang="en-US" sz="2600" dirty="0" smtClean="0"/>
              <a:t>Muckrakers were writers who investigated social and political corruption</a:t>
            </a:r>
          </a:p>
          <a:p>
            <a:r>
              <a:rPr lang="en-US" sz="2600" dirty="0" smtClean="0"/>
              <a:t>They demanded that the politicians make changes in society</a:t>
            </a:r>
            <a:endParaRPr lang="en-US" sz="26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514600"/>
            <a:ext cx="3818211" cy="2952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036368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97574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8229600" cy="1066800"/>
          </a:xfrm>
        </p:spPr>
        <p:txBody>
          <a:bodyPr>
            <a:normAutofit/>
          </a:bodyPr>
          <a:lstStyle/>
          <a:p>
            <a:pPr algn="r"/>
            <a:r>
              <a:rPr lang="en-US" sz="3600" dirty="0" smtClean="0"/>
              <a:t>Progressive Authors</a:t>
            </a:r>
            <a:endParaRPr lang="en-US" sz="3600" dirty="0"/>
          </a:p>
        </p:txBody>
      </p:sp>
      <p:sp>
        <p:nvSpPr>
          <p:cNvPr id="6" name="Content Placeholder 5"/>
          <p:cNvSpPr>
            <a:spLocks noGrp="1"/>
          </p:cNvSpPr>
          <p:nvPr>
            <p:ph sz="half" idx="2"/>
          </p:nvPr>
        </p:nvSpPr>
        <p:spPr>
          <a:xfrm>
            <a:off x="4831080" y="2176272"/>
            <a:ext cx="4343400" cy="4681728"/>
          </a:xfrm>
        </p:spPr>
        <p:txBody>
          <a:bodyPr>
            <a:normAutofit/>
          </a:bodyPr>
          <a:lstStyle/>
          <a:p>
            <a:r>
              <a:rPr lang="en-US" sz="2600" dirty="0" smtClean="0"/>
              <a:t>Upton Sinclair’s “The Jungle”</a:t>
            </a:r>
          </a:p>
          <a:p>
            <a:r>
              <a:rPr lang="en-US" sz="2600" dirty="0" smtClean="0"/>
              <a:t>Wrote about meat packing plants</a:t>
            </a:r>
          </a:p>
          <a:p>
            <a:r>
              <a:rPr lang="en-US" sz="2600" dirty="0" smtClean="0"/>
              <a:t>This book describes the filthy conditions of stored meat and danger to the workers</a:t>
            </a:r>
            <a:endParaRPr lang="en-US" sz="26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 y="1295400"/>
            <a:ext cx="3505200" cy="51291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67642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Jungle by Upton Sinclair</a:t>
            </a:r>
            <a:endParaRPr lang="en-US" dirty="0"/>
          </a:p>
        </p:txBody>
      </p:sp>
      <p:sp>
        <p:nvSpPr>
          <p:cNvPr id="6" name="Content Placeholder 5"/>
          <p:cNvSpPr>
            <a:spLocks noGrp="1"/>
          </p:cNvSpPr>
          <p:nvPr>
            <p:ph sz="quarter" idx="1"/>
          </p:nvPr>
        </p:nvSpPr>
        <p:spPr/>
        <p:txBody>
          <a:bodyPr/>
          <a:lstStyle/>
          <a:p>
            <a:r>
              <a:rPr lang="en-US" dirty="0" smtClean="0"/>
              <a:t>“Workers would have to use there bare hands for everything. The workers had no gloves and no sinks. So if the workers really wanted to wash their hands they would have to use the water that was used for washing of the meat. ”  </a:t>
            </a:r>
          </a:p>
          <a:p>
            <a:r>
              <a:rPr lang="en-US" dirty="0" smtClean="0"/>
              <a:t>Quote describing parts of the Jungle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0"/>
            <a:ext cx="8229600" cy="1066800"/>
          </a:xfrm>
        </p:spPr>
        <p:txBody>
          <a:bodyPr/>
          <a:lstStyle/>
          <a:p>
            <a:r>
              <a:rPr lang="en-US" smtClean="0"/>
              <a:t>Jacob Riis</a:t>
            </a:r>
            <a:endParaRPr lang="en-US" dirty="0"/>
          </a:p>
        </p:txBody>
      </p:sp>
      <p:sp>
        <p:nvSpPr>
          <p:cNvPr id="5" name="Content Placeholder 4"/>
          <p:cNvSpPr>
            <a:spLocks noGrp="1"/>
          </p:cNvSpPr>
          <p:nvPr>
            <p:ph sz="half" idx="1"/>
          </p:nvPr>
        </p:nvSpPr>
        <p:spPr>
          <a:xfrm>
            <a:off x="0" y="1905000"/>
            <a:ext cx="4572000" cy="4953000"/>
          </a:xfrm>
        </p:spPr>
        <p:txBody>
          <a:bodyPr>
            <a:normAutofit/>
          </a:bodyPr>
          <a:lstStyle/>
          <a:p>
            <a:r>
              <a:rPr lang="en-US" sz="2600" dirty="0" smtClean="0"/>
              <a:t>Author of “How the other half lives”</a:t>
            </a:r>
          </a:p>
          <a:p>
            <a:r>
              <a:rPr lang="en-US" sz="2600" dirty="0" smtClean="0"/>
              <a:t>The book describes the poverty, disease and crime of NY</a:t>
            </a:r>
          </a:p>
          <a:p>
            <a:r>
              <a:rPr lang="en-US" sz="2600" dirty="0" smtClean="0"/>
              <a:t>This was a book that led to public pressure on politicians to make changes</a:t>
            </a:r>
            <a:endParaRPr lang="en-US" sz="2600"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7318" y="1964055"/>
            <a:ext cx="4566681" cy="3598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47401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lstStyle/>
          <a:p>
            <a:r>
              <a:rPr lang="en-US" dirty="0" smtClean="0"/>
              <a:t>Triangle Shirtwaist Fire</a:t>
            </a:r>
            <a:endParaRPr lang="en-US" dirty="0"/>
          </a:p>
        </p:txBody>
      </p:sp>
      <p:sp>
        <p:nvSpPr>
          <p:cNvPr id="3" name="Content Placeholder 2"/>
          <p:cNvSpPr>
            <a:spLocks noGrp="1"/>
          </p:cNvSpPr>
          <p:nvPr>
            <p:ph sz="half" idx="1"/>
          </p:nvPr>
        </p:nvSpPr>
        <p:spPr>
          <a:xfrm>
            <a:off x="228600" y="1600200"/>
            <a:ext cx="4114800" cy="5098987"/>
          </a:xfrm>
        </p:spPr>
        <p:txBody>
          <a:bodyPr/>
          <a:lstStyle/>
          <a:p>
            <a:pPr fontAlgn="base" hangingPunct="0"/>
            <a:r>
              <a:rPr lang="en-US" sz="2100" dirty="0" smtClean="0"/>
              <a:t>fire engulfed top 3 floors—200 workers trapped on 8</a:t>
            </a:r>
            <a:r>
              <a:rPr lang="en-US" sz="2100" baseline="30000" dirty="0" smtClean="0"/>
              <a:t>th</a:t>
            </a:r>
            <a:r>
              <a:rPr lang="en-US" sz="2100" dirty="0" smtClean="0"/>
              <a:t> floor</a:t>
            </a:r>
            <a:endParaRPr lang="en-US" dirty="0" smtClean="0"/>
          </a:p>
          <a:p>
            <a:pPr fontAlgn="base" hangingPunct="0"/>
            <a:r>
              <a:rPr lang="en-US" sz="2100" dirty="0" smtClean="0"/>
              <a:t>146 people died, mostly teenage girls—smoke inhalation, burned, jumped </a:t>
            </a:r>
            <a:endParaRPr lang="en-US" dirty="0" smtClean="0"/>
          </a:p>
          <a:p>
            <a:pPr fontAlgn="base" hangingPunct="0"/>
            <a:r>
              <a:rPr lang="en-US" sz="2100" dirty="0" smtClean="0"/>
              <a:t>3 days to identify bodies</a:t>
            </a:r>
            <a:endParaRPr lang="en-US" dirty="0" smtClean="0"/>
          </a:p>
          <a:p>
            <a:r>
              <a:rPr lang="en-US" sz="2100" dirty="0" smtClean="0"/>
              <a:t>Owners tried for manslaughter—not guilty; no laws to break</a:t>
            </a:r>
            <a:endParaRPr lang="en-US" dirty="0" smtClean="0"/>
          </a:p>
          <a:p>
            <a:r>
              <a:rPr lang="en-US" sz="2100" dirty="0" smtClean="0"/>
              <a:t> Factory opened within weeks</a:t>
            </a:r>
            <a:endParaRPr lang="en-US" dirty="0" smtClean="0"/>
          </a:p>
          <a:p>
            <a:endParaRPr lang="en-US" dirty="0"/>
          </a:p>
        </p:txBody>
      </p:sp>
      <p:pic>
        <p:nvPicPr>
          <p:cNvPr id="5" name="Picture 6" descr="fire.gif (106131 bytes)"/>
          <p:cNvPicPr>
            <a:picLocks noChangeAspect="1" noChangeArrowheads="1"/>
          </p:cNvPicPr>
          <p:nvPr/>
        </p:nvPicPr>
        <p:blipFill>
          <a:blip r:embed="rId2" cstate="print"/>
          <a:srcRect/>
          <a:stretch>
            <a:fillRect/>
          </a:stretch>
        </p:blipFill>
        <p:spPr bwMode="auto">
          <a:xfrm>
            <a:off x="4876800" y="1676400"/>
            <a:ext cx="3505200" cy="473675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192</TotalTime>
  <Words>326</Words>
  <Application>Microsoft Office PowerPoint</Application>
  <PresentationFormat>On-screen Show (4:3)</PresentationFormat>
  <Paragraphs>40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Urban</vt:lpstr>
      <vt:lpstr>The Progressive Movement</vt:lpstr>
      <vt:lpstr>Important Terms</vt:lpstr>
      <vt:lpstr>Main Issues Of The Progressive Movement</vt:lpstr>
      <vt:lpstr>Muckrakers</vt:lpstr>
      <vt:lpstr>Slide 5</vt:lpstr>
      <vt:lpstr>Progressive Authors</vt:lpstr>
      <vt:lpstr>The Jungle by Upton Sinclair</vt:lpstr>
      <vt:lpstr>Jacob Riis</vt:lpstr>
      <vt:lpstr>Triangle Shirtwaist Fire</vt:lpstr>
      <vt:lpstr>Changes From the Fire</vt:lpstr>
      <vt:lpstr>Impact of the Progressive Movement</vt:lpstr>
      <vt:lpstr>Bibliography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Progressive Movement</dc:title>
  <dc:creator>acer</dc:creator>
  <cp:lastModifiedBy>Tulelake Schools</cp:lastModifiedBy>
  <cp:revision>28</cp:revision>
  <dcterms:created xsi:type="dcterms:W3CDTF">2011-04-04T08:10:38Z</dcterms:created>
  <dcterms:modified xsi:type="dcterms:W3CDTF">2012-10-18T16:12:28Z</dcterms:modified>
</cp:coreProperties>
</file>