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3" r:id="rId18"/>
    <p:sldId id="272" r:id="rId19"/>
    <p:sldId id="274" r:id="rId20"/>
    <p:sldId id="278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875B6A-047F-40EA-8AF0-D3A54BCE7CF6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A9CF80-E113-4A11-A64C-AE6620C6E3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5B6A-047F-40EA-8AF0-D3A54BCE7CF6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CF80-E113-4A11-A64C-AE6620C6E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5B6A-047F-40EA-8AF0-D3A54BCE7CF6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CF80-E113-4A11-A64C-AE6620C6E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875B6A-047F-40EA-8AF0-D3A54BCE7CF6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A9CF80-E113-4A11-A64C-AE6620C6E3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D875B6A-047F-40EA-8AF0-D3A54BCE7CF6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A9CF80-E113-4A11-A64C-AE6620C6E3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5B6A-047F-40EA-8AF0-D3A54BCE7CF6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CF80-E113-4A11-A64C-AE6620C6E3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5B6A-047F-40EA-8AF0-D3A54BCE7CF6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CF80-E113-4A11-A64C-AE6620C6E3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875B6A-047F-40EA-8AF0-D3A54BCE7CF6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A9CF80-E113-4A11-A64C-AE6620C6E3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5B6A-047F-40EA-8AF0-D3A54BCE7CF6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CF80-E113-4A11-A64C-AE6620C6E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875B6A-047F-40EA-8AF0-D3A54BCE7CF6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A9CF80-E113-4A11-A64C-AE6620C6E37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875B6A-047F-40EA-8AF0-D3A54BCE7CF6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A9CF80-E113-4A11-A64C-AE6620C6E37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875B6A-047F-40EA-8AF0-D3A54BCE7CF6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A9CF80-E113-4A11-A64C-AE6620C6E3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dL1g0o1YUVjJbM&amp;tbnid=jyDek-Hus1QCCM:&amp;ved=0CAUQjRw&amp;url=http://blogs.bu.edu/guidedhistory/moderneurope/tao-he/&amp;ei=MIYzUrnZG5CvigLbkIDADA&amp;psig=AFQjCNEZuJ82OvTQ4oGd36t_wKaPyPvYnw&amp;ust=1379194794821695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676400"/>
            <a:ext cx="6553200" cy="2808762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Road to Revolution/ Impact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8991600" cy="923330"/>
          </a:xfrm>
          <a:prstGeom prst="rect">
            <a:avLst/>
          </a:prstGeom>
          <a:ln>
            <a:solidFill>
              <a:srgbClr val="0070C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First Continental </a:t>
            </a:r>
            <a:r>
              <a:rPr lang="en-US" sz="54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Congress </a:t>
            </a:r>
            <a:r>
              <a:rPr lang="en-US" sz="40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(1774</a:t>
            </a:r>
            <a:r>
              <a:rPr lang="en-US" sz="40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)</a:t>
            </a:r>
            <a:endParaRPr lang="en-US" sz="5400" b="1" dirty="0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685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55 delegates from 12 colonies</a:t>
            </a: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" y="2957512"/>
            <a:ext cx="4114800" cy="204152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Agenda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How to respond to the Coercive Acts &amp; the Quebec Act?</a:t>
            </a: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8600" y="5303837"/>
            <a:ext cx="4419600" cy="10668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vote per colony represented.</a:t>
            </a: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8678" name="Picture 6" descr="room declaration was sig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4419600" cy="3592662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4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animBg="1"/>
      <p:bldP spid="286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Continental Congress, 1774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7620000" cy="53340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This </a:t>
            </a:r>
            <a:r>
              <a:rPr lang="en-US" sz="2400" dirty="0"/>
              <a:t>was a meeting over the anger of the colonists b/c of the British’s </a:t>
            </a:r>
            <a:r>
              <a:rPr lang="en-US" sz="2400" dirty="0" smtClean="0"/>
              <a:t>Intolerable </a:t>
            </a:r>
            <a:r>
              <a:rPr lang="en-US" sz="2400" dirty="0"/>
              <a:t>acts and the Boston Massacre </a:t>
            </a:r>
          </a:p>
          <a:p>
            <a:pPr lvl="1"/>
            <a:r>
              <a:rPr lang="en-US" sz="2400" dirty="0"/>
              <a:t>Many viewed this as the Crown’s attempt to destroy the liberties of the colonists and limit expansion</a:t>
            </a:r>
          </a:p>
          <a:p>
            <a:pPr lvl="1"/>
            <a:r>
              <a:rPr lang="en-US" sz="2400" dirty="0"/>
              <a:t>Results of the 1</a:t>
            </a:r>
            <a:r>
              <a:rPr lang="en-US" sz="2400" baseline="30000" dirty="0"/>
              <a:t>st</a:t>
            </a:r>
            <a:r>
              <a:rPr lang="en-US" sz="2400" dirty="0"/>
              <a:t> Continental Congress</a:t>
            </a:r>
          </a:p>
          <a:p>
            <a:pPr lvl="2"/>
            <a:r>
              <a:rPr lang="en-US" sz="2000" dirty="0"/>
              <a:t>Denounced the treatment of Massachusetts</a:t>
            </a:r>
          </a:p>
          <a:p>
            <a:pPr lvl="2"/>
            <a:r>
              <a:rPr lang="en-US" sz="2000" dirty="0"/>
              <a:t>Declared the Intolerable Acts void</a:t>
            </a:r>
          </a:p>
          <a:p>
            <a:pPr lvl="2"/>
            <a:r>
              <a:rPr lang="en-US" sz="2000" dirty="0"/>
              <a:t>Pushed the colonies to beginning raising a militia </a:t>
            </a:r>
          </a:p>
          <a:p>
            <a:pPr lvl="2"/>
            <a:r>
              <a:rPr lang="en-US" sz="2000" dirty="0"/>
              <a:t>Organized a boycott of British goods and export trade to Britain</a:t>
            </a:r>
          </a:p>
          <a:p>
            <a:pPr lvl="2"/>
            <a:r>
              <a:rPr lang="en-US" sz="2000" dirty="0"/>
              <a:t>The delegates agreed to meet in 1775- 2</a:t>
            </a:r>
            <a:r>
              <a:rPr lang="en-US" sz="2000" baseline="30000" dirty="0"/>
              <a:t>nd</a:t>
            </a:r>
            <a:r>
              <a:rPr lang="en-US" sz="2000" dirty="0"/>
              <a:t> Con. Congress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6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235803"/>
            <a:ext cx="8534400" cy="83099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Thomas Paine:  </a:t>
            </a:r>
            <a:r>
              <a:rPr lang="en-US" sz="4800" b="1" i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Common Sense</a:t>
            </a:r>
          </a:p>
        </p:txBody>
      </p:sp>
      <p:pic>
        <p:nvPicPr>
          <p:cNvPr id="17412" name="Picture 4" descr="paine2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1219200"/>
            <a:ext cx="3835400" cy="49530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640682"/>
            <a:ext cx="502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Writer of the essay Common Sense, that urged the independence of the colonies from Britain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Island ruling a continent is un-natural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king is 3,000 miles away, how can he understand what we need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them (British) and not even the beasts eat their young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also wrote the American Crisis, which was read by even more people than Common sense </a:t>
            </a:r>
          </a:p>
        </p:txBody>
      </p:sp>
    </p:spTree>
    <p:extLst>
      <p:ext uri="{BB962C8B-B14F-4D97-AF65-F5344CB8AC3E}">
        <p14:creationId xmlns:p14="http://schemas.microsoft.com/office/powerpoint/2010/main" val="35659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8610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800" b="1" u="sng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Red Coats </a:t>
            </a:r>
            <a:r>
              <a:rPr lang="en-US" sz="48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48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Coming!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(April 18, 1775)</a:t>
            </a:r>
            <a:endParaRPr lang="en-US" sz="2800" b="1" dirty="0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9600" y="4953000"/>
            <a:ext cx="7924800" cy="1570303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2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Paul Revere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200" b="1" dirty="0">
                <a:solidFill>
                  <a:srgbClr val="CC2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William Dawes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make their midnight ride to warn the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Minutemen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of approaching British soldiers.</a:t>
            </a:r>
          </a:p>
        </p:txBody>
      </p:sp>
      <p:pic>
        <p:nvPicPr>
          <p:cNvPr id="13316" name="Picture 4" descr="Paul Revere's Ride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191000" cy="297815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4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259140"/>
            <a:ext cx="784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i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The Shot Heard ’Round the World!</a:t>
            </a:r>
          </a:p>
        </p:txBody>
      </p:sp>
      <p:pic>
        <p:nvPicPr>
          <p:cNvPr id="14339" name="Picture 3" descr="Shot Hear Round the World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791200" cy="409257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5768975"/>
            <a:ext cx="5105400" cy="9547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CC2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Lexington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&amp; </a:t>
            </a:r>
            <a:r>
              <a:rPr lang="en-US" sz="2800" b="1" dirty="0" smtClean="0">
                <a:solidFill>
                  <a:srgbClr val="CC2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Concord, Mass.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– April 18,1775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5400" y="1676400"/>
            <a:ext cx="4038600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UK sent troops to capture rebel munitions and leaders, like John Hancock and S. Adams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1/3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of Mass. men between 16- 50 were ready to bear arms at a “minutes” notice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townspeople had stored supplies/ weapons and were prepared to fight after Revere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Rebels opened fire as they marched to Lexington, and then retreated to Concord, hit and run again there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was the first battle of the Revolutionary war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00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138499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Second </a:t>
            </a:r>
            <a:r>
              <a:rPr lang="en-US" sz="44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Continental Congress</a:t>
            </a:r>
            <a:r>
              <a:rPr lang="en-US" sz="48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(May, 1775</a:t>
            </a:r>
            <a:r>
              <a:rPr lang="en-US" sz="40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6126162"/>
            <a:ext cx="4648200" cy="58541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CC2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Olive Branch Petition</a:t>
            </a:r>
            <a:endParaRPr lang="en-US" sz="2800" b="1" dirty="0" smtClean="0">
              <a:solidFill>
                <a:srgbClr val="CC27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Olive Branch Petition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1958" r="3455" b="4047"/>
          <a:stretch>
            <a:fillRect/>
          </a:stretch>
        </p:blipFill>
        <p:spPr bwMode="auto">
          <a:xfrm>
            <a:off x="914400" y="1858962"/>
            <a:ext cx="2687638" cy="38862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1981200"/>
            <a:ext cx="4800600" cy="40934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Lex/Con, the colonists were trying to decide what to do next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possible war was the main issue, as many of the loyalists fought to stay with the Brits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OBP= Last attempt at a peaceful solution, but neither side really wanted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Demanded the repeal of the acts/ taxes by the 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king refused the colonists felt that the only choice was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also made Washington the commander of the army</a:t>
            </a:r>
          </a:p>
        </p:txBody>
      </p:sp>
    </p:spTree>
    <p:extLst>
      <p:ext uri="{BB962C8B-B14F-4D97-AF65-F5344CB8AC3E}">
        <p14:creationId xmlns:p14="http://schemas.microsoft.com/office/powerpoint/2010/main" val="403529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-1726"/>
            <a:ext cx="7848600" cy="175432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Declaration of Independence  </a:t>
            </a:r>
            <a:r>
              <a:rPr lang="en-US" sz="40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(1776)</a:t>
            </a:r>
            <a:endParaRPr lang="en-US" sz="5400" b="1" dirty="0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pic>
        <p:nvPicPr>
          <p:cNvPr id="18435" name="Picture 3" descr="Declaration of Independence-1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 bwMode="auto">
          <a:xfrm>
            <a:off x="2667000" y="1700645"/>
            <a:ext cx="3657600" cy="45339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3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152400" y="960438"/>
            <a:ext cx="8153400" cy="5076825"/>
          </a:xfrm>
        </p:spPr>
        <p:txBody>
          <a:bodyPr>
            <a:normAutofit/>
          </a:bodyPr>
          <a:lstStyle/>
          <a:p>
            <a:pPr marL="114300" indent="0" algn="ctr" eaLnBrk="1" hangingPunct="1"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List of grievances/ complaints </a:t>
            </a:r>
          </a:p>
          <a:p>
            <a:pPr marL="114300" indent="0" algn="ctr" eaLnBrk="1" hangingPunct="1">
              <a:buNone/>
            </a:pP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Declaration said that all people have equal rights given by God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protected by the government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government should be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servants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the people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Finally when the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government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becomes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unjust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people can revolt</a:t>
            </a:r>
          </a:p>
        </p:txBody>
      </p:sp>
    </p:spTree>
    <p:extLst>
      <p:ext uri="{BB962C8B-B14F-4D97-AF65-F5344CB8AC3E}">
        <p14:creationId xmlns:p14="http://schemas.microsoft.com/office/powerpoint/2010/main" val="28703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9248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Complaints against England!</a:t>
            </a:r>
            <a:r>
              <a:rPr lang="en-US" dirty="0">
                <a:cs typeface="Times New Roman" pitchFamily="18" charset="0"/>
              </a:rPr>
              <a:t> </a:t>
            </a:r>
            <a:br>
              <a:rPr lang="en-US" dirty="0">
                <a:cs typeface="Times New Roman" pitchFamily="18" charset="0"/>
              </a:rPr>
            </a:br>
            <a:endParaRPr lang="en-US" dirty="0"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4267200" cy="41148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1)    Taken away our Representative Government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2)    Made it difficult to become a citizen and purchase land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3)    Kept a standing army in the colonies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4)    Quartered troops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Changed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our laws 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67200" y="1447800"/>
            <a:ext cx="41910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6)    Cut off our trade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7)    Taxation without Representation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8)    Took away our Trial by Jury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9)    Started rebellions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10)    Refused to discuss these complaints with us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828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09600"/>
            <a:ext cx="8534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Advantages Comparison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981200"/>
            <a:ext cx="4267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British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526268"/>
            <a:ext cx="4267200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industry/ manufacturing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Experienced, organized military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alliances from the French and Indian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treasury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Vastly superior navy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981200"/>
            <a:ext cx="4114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526268"/>
            <a:ext cx="4114800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fighting for their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 shorter supply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rifles (more accurate)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Familiar with the territory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British did not use the Tories effectively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gain foreign support  </a:t>
            </a:r>
          </a:p>
        </p:txBody>
      </p:sp>
    </p:spTree>
    <p:extLst>
      <p:ext uri="{BB962C8B-B14F-4D97-AF65-F5344CB8AC3E}">
        <p14:creationId xmlns:p14="http://schemas.microsoft.com/office/powerpoint/2010/main" val="316627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000078"/>
                </a:solidFill>
                <a:latin typeface="Times New Roman" pitchFamily="18" charset="0"/>
                <a:cs typeface="Times New Roman" pitchFamily="18" charset="0"/>
              </a:rPr>
              <a:t>Sons of Liberty</a:t>
            </a:r>
            <a:endParaRPr lang="en-US" sz="5400" b="1" dirty="0">
              <a:solidFill>
                <a:srgbClr val="0000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Bostonians_Paying_Excise_Man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t="1407" r="2078" b="4762"/>
          <a:stretch>
            <a:fillRect/>
          </a:stretch>
        </p:blipFill>
        <p:spPr bwMode="auto">
          <a:xfrm>
            <a:off x="-58882" y="1371600"/>
            <a:ext cx="4953000" cy="3753446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94118" y="1678662"/>
            <a:ext cx="42291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Sons of Liberty: Group that formed to protest the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Samuel Adams: Brother of John, fiery leader of the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Destroyed British officials homes, tarred and feathered officials those who sold to the British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capital crimes: conspiracy to commit treason, robbing a rabbit warren, cutting down a tree, and counterfeiting tax stamps</a:t>
            </a:r>
          </a:p>
        </p:txBody>
      </p:sp>
    </p:spTree>
    <p:extLst>
      <p:ext uri="{BB962C8B-B14F-4D97-AF65-F5344CB8AC3E}">
        <p14:creationId xmlns:p14="http://schemas.microsoft.com/office/powerpoint/2010/main" val="40826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w/ Colonial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76300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Government </a:t>
            </a:r>
            <a:r>
              <a:rPr lang="en-US" sz="3600" dirty="0"/>
              <a:t>could not levy taxes (state taxes), no central army until 1780</a:t>
            </a:r>
          </a:p>
          <a:p>
            <a:r>
              <a:rPr lang="en-US" sz="3600" dirty="0"/>
              <a:t>Forced to ask the states for money, soldiers </a:t>
            </a:r>
            <a:r>
              <a:rPr lang="en-US" sz="3600" b="1" dirty="0"/>
              <a:t>(state militias)</a:t>
            </a:r>
            <a:endParaRPr lang="en-US" sz="3600" dirty="0"/>
          </a:p>
          <a:p>
            <a:r>
              <a:rPr lang="en-US" sz="3600" dirty="0"/>
              <a:t>Soldiers would only fight for their state and many left to farm, fighting in the winter</a:t>
            </a:r>
          </a:p>
          <a:p>
            <a:r>
              <a:rPr lang="en-US" sz="3600" dirty="0"/>
              <a:t>They would fight for 90 days, then go home</a:t>
            </a:r>
          </a:p>
          <a:p>
            <a:r>
              <a:rPr lang="en-US" sz="3600" dirty="0"/>
              <a:t>Desertion was high b/c they could walk home and be with family</a:t>
            </a:r>
          </a:p>
          <a:p>
            <a:r>
              <a:rPr lang="en-US" sz="3600" dirty="0"/>
              <a:t>1777 US offered land (NW territory) to those who fight </a:t>
            </a:r>
          </a:p>
          <a:p>
            <a:r>
              <a:rPr lang="en-US" sz="3600" dirty="0"/>
              <a:t>Con. Congress took away land from the loyalists and gave it to some soldiers</a:t>
            </a:r>
          </a:p>
          <a:p>
            <a:r>
              <a:rPr lang="en-US" sz="3600" dirty="0"/>
              <a:t>The states would not work with each other</a:t>
            </a:r>
          </a:p>
          <a:p>
            <a:r>
              <a:rPr lang="en-US" sz="3600" dirty="0"/>
              <a:t>No navy against the world’s best</a:t>
            </a:r>
          </a:p>
          <a:p>
            <a:r>
              <a:rPr lang="en-US" sz="3600" dirty="0"/>
              <a:t>US needed foreign aid, France and Spain wanted to help to weaken the UK</a:t>
            </a:r>
          </a:p>
          <a:p>
            <a:r>
              <a:rPr lang="en-US" sz="3600" dirty="0"/>
              <a:t>SP/FR smuggled $ and soldiers to avoid getting dragged into the war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50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6705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Saratoga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Documents and Settings\acer\My Documents\School\Thailand\Grade 8\Semester 1\Revolution\Important People Readings\lafayet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" y="1143000"/>
            <a:ext cx="4297363" cy="4152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295900"/>
            <a:ext cx="3581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Marquis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 Lafayette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2602" y="1615619"/>
            <a:ext cx="4831397" cy="47089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French- His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descendants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fought in the Crusades, w/ Joan of Arc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Born into a wealthy family, his father died in the 7 years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war, died fighting the British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military command, never fired upon, and didn’t speak English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friends with Washington, Father/son attitude toward each other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Valley Forge- Washington sent Lafayette to France for aid, which 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Saratoga-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battle was the turning point of the war, US began to win, instead of lose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Also, the open support of the French for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6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-8930"/>
            <a:ext cx="6705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Yorktown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391" y="1752600"/>
            <a:ext cx="4686300" cy="312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909" y="914400"/>
            <a:ext cx="4468091" cy="5940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major battle of the Revolution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Cornwallis, new British general, needed more troops after costly victories in the south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British strategy of capturing cities (Europe) but only 10% of US lived in the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tried to get the reinforcements from Yorktown 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French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navy blocked the British navy from helping Cornwallis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and the French navy sieged, or shelled, Cornwallis into 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defeat at Yorktown, the British felt that the war was too costly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British government surrendered after the defeat at Yorktown, ending the 6 year war</a:t>
            </a:r>
          </a:p>
        </p:txBody>
      </p:sp>
    </p:spTree>
    <p:extLst>
      <p:ext uri="{BB962C8B-B14F-4D97-AF65-F5344CB8AC3E}">
        <p14:creationId xmlns:p14="http://schemas.microsoft.com/office/powerpoint/2010/main" val="835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001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Treaty of Paris, 1783</a:t>
            </a:r>
            <a:endParaRPr lang="en-US" sz="4400" dirty="0"/>
          </a:p>
        </p:txBody>
      </p:sp>
      <p:pic>
        <p:nvPicPr>
          <p:cNvPr id="1028" name="Picture 4" descr="http://users.humboldt.edu/ogayle/hist110/North_America_178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68" y="1013281"/>
            <a:ext cx="5145732" cy="58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219200"/>
            <a:ext cx="3998268" cy="51706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 terms took 2 years to complete, J. Adams, J. Jay and B. Franklin- Key US figures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 was recognized as an independent nation by the world, set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boundaries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must pay $100,000 to the UK for 7 years war debt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British troops were withdrawn from American soil but many stay in Ohio terr. (NW territory)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loyalists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ories)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fled to Canada or British held Caribbean islands</a:t>
            </a:r>
          </a:p>
        </p:txBody>
      </p:sp>
    </p:spTree>
    <p:extLst>
      <p:ext uri="{BB962C8B-B14F-4D97-AF65-F5344CB8AC3E}">
        <p14:creationId xmlns:p14="http://schemas.microsoft.com/office/powerpoint/2010/main" val="49006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-190619"/>
            <a:ext cx="76962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Boston Massacre </a:t>
            </a:r>
            <a:r>
              <a:rPr lang="en-US" sz="44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March 5,1770</a:t>
            </a:r>
            <a:r>
              <a:rPr lang="en-US" sz="44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123" name="Picture 3" descr="BostonMassacre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/>
          <a:stretch>
            <a:fillRect/>
          </a:stretch>
        </p:blipFill>
        <p:spPr bwMode="auto">
          <a:xfrm>
            <a:off x="3962400" y="1600200"/>
            <a:ext cx="5181600" cy="4679166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586344"/>
            <a:ext cx="4191000" cy="5355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Boston had 1 Red coat for every 4 citizens, occupied city; who found extra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mob was walking throughout the city angry about the lack of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ran into a group of British soldiers and began throwing sticks, rocks and snowballs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Crispus</a:t>
            </a:r>
            <a:r>
              <a:rPr lang="en-US" dirty="0"/>
              <a:t> Attucks, half black dockworker, was the first shot and killed of the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Paul Revere’s engraving memorialized the event and was used as propaganda against the British in the colonies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John Adams represented the British soldiers in the trial b/c he felt all people deserved representation in law</a:t>
            </a:r>
          </a:p>
        </p:txBody>
      </p:sp>
    </p:spTree>
    <p:extLst>
      <p:ext uri="{BB962C8B-B14F-4D97-AF65-F5344CB8AC3E}">
        <p14:creationId xmlns:p14="http://schemas.microsoft.com/office/powerpoint/2010/main" val="27561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-152400"/>
            <a:ext cx="78486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5400" b="1" dirty="0" err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Gaspee</a:t>
            </a:r>
            <a:r>
              <a:rPr lang="en-US" sz="54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Incident </a:t>
            </a:r>
            <a:r>
              <a:rPr lang="en-US" sz="44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(1772)</a:t>
            </a:r>
          </a:p>
        </p:txBody>
      </p:sp>
      <p:pic>
        <p:nvPicPr>
          <p:cNvPr id="6147" name="Picture 3" descr="USSConstitutionBySalisburyTuckerman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3" y="1448038"/>
            <a:ext cx="6494243" cy="46051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-533400" y="6278562"/>
            <a:ext cx="815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Providence, RI coast</a:t>
            </a: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1447800"/>
            <a:ext cx="3048000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British custom boat </a:t>
            </a:r>
            <a:r>
              <a:rPr lang="en-US" sz="2400" dirty="0" err="1"/>
              <a:t>Gaspee</a:t>
            </a:r>
            <a:r>
              <a:rPr lang="en-US" sz="2400" dirty="0"/>
              <a:t>, went to search a colonial ship for illegal goods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Members of the Sons of Liberty attacked the boat, looted and burned the ship </a:t>
            </a:r>
          </a:p>
        </p:txBody>
      </p:sp>
    </p:spTree>
    <p:extLst>
      <p:ext uri="{BB962C8B-B14F-4D97-AF65-F5344CB8AC3E}">
        <p14:creationId xmlns:p14="http://schemas.microsoft.com/office/powerpoint/2010/main" val="313990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Taxation Without Representation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304800" y="1828800"/>
            <a:ext cx="7620000" cy="4800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“Taxation without representation is tyranny!!!” James Otis</a:t>
            </a:r>
          </a:p>
          <a:p>
            <a:pPr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“If these taxes are laid upon us, in any shape without representation where they are laid, are we not reduced to the miserable status of tributary slaves”</a:t>
            </a:r>
          </a:p>
        </p:txBody>
      </p:sp>
    </p:spTree>
    <p:extLst>
      <p:ext uri="{BB962C8B-B14F-4D97-AF65-F5344CB8AC3E}">
        <p14:creationId xmlns:p14="http://schemas.microsoft.com/office/powerpoint/2010/main" val="30769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159327"/>
            <a:ext cx="7848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Tea Act </a:t>
            </a:r>
            <a:r>
              <a:rPr lang="en-US" sz="40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(1773)</a:t>
            </a:r>
            <a:endParaRPr lang="en-US" sz="4000" b="1" dirty="0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rinthia Demo" pitchFamily="2" charset="0"/>
            </a:endParaRPr>
          </a:p>
        </p:txBody>
      </p:sp>
      <p:pic>
        <p:nvPicPr>
          <p:cNvPr id="14338" name="Picture 2" descr="http://blogs.bu.edu/hetao93/files/2013/02/20090607214042_acp_3067-8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343400" cy="580597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343400" y="1371600"/>
            <a:ext cx="4772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 Act= Said that only the East India Company could sell tea in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British East India Co.: Largest most powerful company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Monopoly on British tea imports.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members of Parl. held shares.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Permitted the Co. to sell tea directly to cols. without col. middlemen (cheaper tea!)</a:t>
            </a:r>
          </a:p>
        </p:txBody>
      </p:sp>
    </p:spTree>
    <p:extLst>
      <p:ext uri="{BB962C8B-B14F-4D97-AF65-F5344CB8AC3E}">
        <p14:creationId xmlns:p14="http://schemas.microsoft.com/office/powerpoint/2010/main" val="21528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Boston Tea Party </a:t>
            </a:r>
            <a:r>
              <a:rPr lang="en-US" sz="40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(1773)</a:t>
            </a:r>
            <a:endParaRPr lang="en-US" sz="5400" b="1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rinthia Demo" pitchFamily="2" charset="0"/>
            </a:endParaRPr>
          </a:p>
        </p:txBody>
      </p:sp>
      <p:pic>
        <p:nvPicPr>
          <p:cNvPr id="9219" name="Picture 3" descr="Boston Tea Party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08" y="1600200"/>
            <a:ext cx="6008192" cy="3624263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0782" y="1447800"/>
            <a:ext cx="3156590" cy="48320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Protest to the Tea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 dressed as NA, maybe as a sign of respect, and began to through the tea into the harbor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$1 million was thrown into the sea</a:t>
            </a:r>
          </a:p>
        </p:txBody>
      </p:sp>
    </p:spTree>
    <p:extLst>
      <p:ext uri="{BB962C8B-B14F-4D97-AF65-F5344CB8AC3E}">
        <p14:creationId xmlns:p14="http://schemas.microsoft.com/office/powerpoint/2010/main" val="13699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153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</a:rPr>
              <a:t>The Coercive </a:t>
            </a:r>
            <a:r>
              <a:rPr lang="en-US" sz="3600" b="1" dirty="0" smtClean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</a:rPr>
              <a:t>or Intolerable Acts </a:t>
            </a:r>
            <a:r>
              <a:rPr lang="en-US" sz="2800" b="1" dirty="0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</a:rPr>
              <a:t>(1774)</a:t>
            </a:r>
            <a:endParaRPr lang="en-US" sz="3600" b="1" dirty="0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Stout" pitchFamily="18" charset="0"/>
            </a:endParaRPr>
          </a:p>
        </p:txBody>
      </p:sp>
      <p:pic>
        <p:nvPicPr>
          <p:cNvPr id="10243" name="Picture 3" descr="North-Intolerable Acts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2319" r="1538"/>
          <a:stretch>
            <a:fillRect/>
          </a:stretch>
        </p:blipFill>
        <p:spPr bwMode="auto">
          <a:xfrm>
            <a:off x="304800" y="1905000"/>
            <a:ext cx="3429000" cy="2765425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47244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Lord North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86200" y="2438400"/>
            <a:ext cx="5105400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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These acts were passed as punishment for the Tea Party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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closing of Boston harbor, one of the largest/ wealthiest ports in the world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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Martial law in the city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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Quartering of British troops in Boston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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British trials, even for colonists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rinthia Demo" pitchFamily="2" charset="0"/>
              </a:rPr>
              <a:t>The Quebec Act </a:t>
            </a:r>
            <a:r>
              <a:rPr lang="en-US" sz="4400" b="1">
                <a:solidFill>
                  <a:srgbClr val="00006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(1774)</a:t>
            </a:r>
            <a:endParaRPr lang="en-US" sz="5400" b="1">
              <a:solidFill>
                <a:srgbClr val="00006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rinthia Demo" pitchFamily="2" charset="0"/>
            </a:endParaRPr>
          </a:p>
        </p:txBody>
      </p:sp>
      <p:pic>
        <p:nvPicPr>
          <p:cNvPr id="11267" name="Picture 3" descr="map-Quebec Act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1371600"/>
            <a:ext cx="40274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1000" y="1674674"/>
            <a:ext cx="48449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gave much of the land in the Ohio River Valley to the colony of Quebec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Colonists felt like they were punished b/c it was the same time as Coercive</a:t>
            </a:r>
          </a:p>
        </p:txBody>
      </p:sp>
    </p:spTree>
    <p:extLst>
      <p:ext uri="{BB962C8B-B14F-4D97-AF65-F5344CB8AC3E}">
        <p14:creationId xmlns:p14="http://schemas.microsoft.com/office/powerpoint/2010/main" val="30503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243</TotalTime>
  <Words>1395</Words>
  <Application>Microsoft Office PowerPoint</Application>
  <PresentationFormat>On-screen Show (4:3)</PresentationFormat>
  <Paragraphs>152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Road to Revolution/ Impact</vt:lpstr>
      <vt:lpstr>PowerPoint Presentation</vt:lpstr>
      <vt:lpstr>PowerPoint Presentation</vt:lpstr>
      <vt:lpstr>PowerPoint Presentation</vt:lpstr>
      <vt:lpstr>Taxation Without Representation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1st Continental Congress, 1774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Complaints against England!  </vt:lpstr>
      <vt:lpstr>PowerPoint Presentation</vt:lpstr>
      <vt:lpstr>Issues w/ Colonial Government</vt:lpstr>
      <vt:lpstr>PowerPoint Presentation</vt:lpstr>
      <vt:lpstr>PowerPoint Presentation</vt:lpstr>
      <vt:lpstr>PowerPoint Presentation</vt:lpstr>
    </vt:vector>
  </TitlesOfParts>
  <Company>ccsd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Revolution/ Impact</dc:title>
  <dc:creator>raascha</dc:creator>
  <cp:lastModifiedBy>Annette</cp:lastModifiedBy>
  <cp:revision>7</cp:revision>
  <dcterms:created xsi:type="dcterms:W3CDTF">2014-03-04T20:14:32Z</dcterms:created>
  <dcterms:modified xsi:type="dcterms:W3CDTF">2014-03-09T02:27:18Z</dcterms:modified>
</cp:coreProperties>
</file>