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6" r:id="rId12"/>
    <p:sldId id="271" r:id="rId13"/>
    <p:sldId id="272" r:id="rId14"/>
    <p:sldId id="273" r:id="rId15"/>
    <p:sldId id="277" r:id="rId16"/>
    <p:sldId id="274" r:id="rId17"/>
    <p:sldId id="275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CF9FC4-6D4D-42FC-9B44-A2855F3F9170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0D4F4B-CDDB-4EFC-B96E-8995D73DC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y8Qqy2X9hwgC-M&amp;tbnid=em8VciQ0-R-zNM:&amp;ved=0CAUQjRw&amp;url=http://www.kshs.org/p/slave-shackle/10381&amp;ei=9V18UpqHIsn8igKQ_YBY&amp;psig=AFQjCNFJDT9qa4T8-xefrg1NX4g6Q-eqbg&amp;ust=1383968587777160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dFjQ52P-BSjDaM&amp;tbnid=1VK0OuppLYKngM:&amp;ved=0CAUQjRw&amp;url=http://stoned-campbelldisciple.blogspot.com/2013/02/uncle-toms-cabin-bible-america-2.html&amp;ei=5Qd7UofvO6SujAK18IHgCQ&amp;bvm=bv.56146854,d.cGE&amp;psig=AFQjCNHFtR9YUG0dOTJZXCJZdJFnwe4M9g&amp;ust=138388101575342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qU3iVALFGFVQiM&amp;tbnid=Pj3BRg1zy1w4VM:&amp;ved=0CAUQjRw&amp;url=http://college.cengage.com/history/primary_sources/us/kansas-nebraska_act.htm&amp;ei=Vl58UsjcJaWejALftYDwDA&amp;psig=AFQjCNE2HW3VoUtEG6lHymxih7IIdwFS5A&amp;ust=1383968675768848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&amp;esrc=s&amp;frm=1&amp;source=images&amp;cd=&amp;cad=rja&amp;docid=FknhZyc-kdJAwM&amp;tbnid=K78yu_ryWca7MM:&amp;ved=0CAUQjRw&amp;url=http://www.learner.org/biographyofamerica/prog10/maps/&amp;ei=70R5Ut-6FcTQiwKjlIHYAw&amp;bvm=bv.55980276,d.cGE&amp;psig=AFQjCNHNcfONRzolQ8cVEXFEcT248EBL7g&amp;ust=138376560292437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frm=1&amp;source=images&amp;cd=&amp;cad=rja&amp;docid=NFrA7vk3Pa8xLM&amp;tbnid=C_74-j5teyC3SM:&amp;ved=0CAUQjRw&amp;url=http://mountainhistory.blogspot.com/2008/05/sectionalism.html&amp;ei=MER5UoKqOpCWjAKcwICgBw&amp;bvm=bv.55980276,d.cGE&amp;psig=AFQjCNG-I9jJbF8lN_86nnW_19u9SQgoyw&amp;ust=138376541419110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s1ubhK7xYq7lgM&amp;tbnid=FvEZy9e5YfO4cM:&amp;ved=0CAUQjRw&amp;url=http://ourstorian.wordpress.com/category/united-states/&amp;ei=fVZ8Ut_5EKb5iQLFh4FA&amp;bvm=bv.56146854,d.cGE&amp;psig=AFQjCNGRjBhlNMyJrdDLVziqVdCe4daVOQ&amp;ust=138396599648836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FQ4ZbFr5_CursM&amp;tbnid=uMx8NTMET_m5BM:&amp;ved=0CAUQjRw&amp;url=http://www.biography.com/people/william-lloyd-garrison-9307251&amp;ei=G1l8UrCHIKb8igKx04GYDA&amp;psig=AFQjCNE45Tt3OfvW000rxDEmWVEvJt0hnA&amp;ust=138396738254193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Civil War-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Compromise of 1850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77724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1850, there was a debate over the application of California as a free state.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Compromise of 1850: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California is admitted as a free state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Mexican Cession was split into 2 territories: Utah and New Mexico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 stricter Fugitive Slave Law was passed compelling states to cooperate with federal officials in the capturing and returning of runaway slaves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Impact of the Compromise of 1850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4937760"/>
          </a:xfrm>
        </p:spPr>
        <p:txBody>
          <a:bodyPr/>
          <a:lstStyle/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status of slavery was clearly established by law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 officials cannot help federal officials-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Northern nullification of Southern law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nation avoided war for a time and both sides were OK w/ the deal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Debate was put aside; future issues still there, Utah and New Mexico?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Fugitive Slave Law, 1850</a:t>
            </a:r>
            <a:endParaRPr lang="en-US" sz="4400" dirty="0"/>
          </a:p>
        </p:txBody>
      </p:sp>
      <p:pic>
        <p:nvPicPr>
          <p:cNvPr id="3076" name="Picture 4" descr="http://www.kshs.org/cool/graphics/runa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476750" cy="374332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1600200"/>
            <a:ext cx="457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1,000 slaves a year successfully run away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law eliminated all rights freed blacks had; most that were taken were never slaves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Judges were paid $10 for sending slaves “back” to the South, $5 to release them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Those who refused to assist slave-catchers, or aided fugitives, could be fined up to $1,000 and jailed for six months.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Relations between North and South were strained by the underground RR and the Southern practice of taking Freed blacks to make up for escaped slaves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SwfOUIOuyPw/UQ3_oK-LsGI/AAAAAAAABtE/s4hlbZ4dPxE/s1600/Legree+T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914400"/>
            <a:ext cx="3810000" cy="52691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69080" y="5035979"/>
            <a:ext cx="47701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would write something that would make this whole nation feel what an accursed thing slavery is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Harriett Beecher Stowe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62400" y="762000"/>
            <a:ext cx="51816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Uncle Tom’s Cabin- 1852, Harriet Beecher Stowe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book was written in a response to the Fugitive Slave Act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Uncle Tom's Cabin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was a runaway best-seller, selling 10,000 copies in the United States in its first week; 300,000 in the first year; and in Great Britain, 1.5 million copies in one year.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Only the Bible sold more copies that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main character, a slave named Tom, helps several groups of slaves runaway/ hide but in the end is whipped to death by his owner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4204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Kansas Nebraska Act, 1854</a:t>
            </a:r>
            <a:endParaRPr lang="en-US" sz="4000" dirty="0"/>
          </a:p>
        </p:txBody>
      </p:sp>
      <p:pic>
        <p:nvPicPr>
          <p:cNvPr id="2050" name="Picture 2" descr="http://college.hmco.com/history/research_companion/primary_sources/us/shared/images/p4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77260"/>
            <a:ext cx="8991600" cy="568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Kansas- Nebraska Act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Both groups were unhappy with the Compromise of 1850; South- CA as free state, North- Harsh Fugitive Slave laws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This act reopened the slavery debate- introduced by Sen. Steven Douglas and narrowly passed the Congress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Douglas threatened Pierce to back the bill or he would make his presidency a hell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He wanted popular sovereignty in the West, but he thought the N states would not allow slaves anyway, people in Neb. Won’t support slavery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He gives the South something (pop.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sov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.) in return for RR hub through Chicago  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 Act abolished the Missouri Compromise, divided Kansas and Nebraska into 2 terr. and allowed those states to decide on slavery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Both Kansas and Nebraska were above the 36’30”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Northerners felt betrayed and angry b/c the issue was reopened, and Douglas is trying to move slavery into the territories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66"/>
                </a:solidFill>
                <a:latin typeface="Wrangler" pitchFamily="2" charset="0"/>
              </a:rPr>
              <a:t>“Bleeding Kansas”</a:t>
            </a:r>
          </a:p>
        </p:txBody>
      </p:sp>
      <p:pic>
        <p:nvPicPr>
          <p:cNvPr id="46083" name="Picture 3" descr="304690_m_14_03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28600" y="990600"/>
            <a:ext cx="8686800" cy="33988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</p:pic>
      <p:pic>
        <p:nvPicPr>
          <p:cNvPr id="46084" name="Picture 4" descr="Border Ruffians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304800" y="4572000"/>
            <a:ext cx="3810000" cy="20780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419600" y="4953000"/>
            <a:ext cx="2438400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Border “Ruffians”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(pro-slavery Missourians)</a:t>
            </a:r>
          </a:p>
        </p:txBody>
      </p:sp>
      <p:pic>
        <p:nvPicPr>
          <p:cNvPr id="46086" name="Picture 6" descr="BorderRuffi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325" y="4648200"/>
            <a:ext cx="1514475" cy="1905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hiller" pitchFamily="82" charset="0"/>
              </a:rPr>
              <a:t>Bleeding Kansas</a:t>
            </a:r>
            <a:endParaRPr lang="en-US" sz="6000" dirty="0">
              <a:latin typeface="Chiller" pitchFamily="82" charset="0"/>
            </a:endParaRPr>
          </a:p>
        </p:txBody>
      </p:sp>
      <p:pic>
        <p:nvPicPr>
          <p:cNvPr id="1028" name="Picture 4" descr="http://www.nps.gov/resources/customcf/story/BleedingKansas_te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809" y="1066800"/>
            <a:ext cx="5357191" cy="401166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5240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 result of the Kan/ Neb act, it put the states at war with itself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Abolitionists building were burned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 200 were killed in the conflict, John Brown killed 5 random people in a slave town, with a sword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John Brown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346448" cy="563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en-US" sz="3200" dirty="0" smtClean="0"/>
              <a:t>Pottawatomie Creek</a:t>
            </a:r>
          </a:p>
          <a:p>
            <a:r>
              <a:rPr lang="en-US" sz="3200" dirty="0" smtClean="0"/>
              <a:t>Hours before heading out on a raid against pro-slavery men, Se. Charles Sumner was brutally attacked on the US Senate floor by a southern Congressman </a:t>
            </a:r>
          </a:p>
          <a:p>
            <a:r>
              <a:rPr lang="en-US" sz="3200" dirty="0" smtClean="0"/>
              <a:t>He almost died, “The Crime against Kansas” speech provoked it</a:t>
            </a:r>
          </a:p>
          <a:p>
            <a:r>
              <a:rPr lang="en-US" sz="3200" dirty="0" smtClean="0"/>
              <a:t>On the night of May 24, 1856, Brown and his sons raided cabins in Franklin County, Kansas; Pottawatomie Creek had several pro-slavery sympathizers </a:t>
            </a:r>
          </a:p>
          <a:p>
            <a:r>
              <a:rPr lang="en-US" sz="3200" dirty="0" smtClean="0"/>
              <a:t>James Doyle and his family (3) were home</a:t>
            </a:r>
          </a:p>
          <a:p>
            <a:r>
              <a:rPr lang="en-US" sz="3200" dirty="0" smtClean="0"/>
              <a:t>J. Brown and his group hacked them to death with swords; split heads, cut off arms</a:t>
            </a:r>
          </a:p>
          <a:p>
            <a:r>
              <a:rPr lang="en-US" sz="3200" dirty="0" smtClean="0"/>
              <a:t>Brown went to 2 more houses and dragged out their homes and killed them (5 total)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511802" cy="56418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Oct. 16, 1859 John Brown and 3 of his sons and 15 followers (white/ black) attacked the federal arsenal at Harper’s Ferry, Virginia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goal was to get weapons for a slave revolt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group took several hostages, including a relative of Washington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slaves rose up to join the rebellion and the group was stuck after the locals attacked them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Robert E. Lee led the Marines to capture Brown and 8 men who survived the assault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Within 36 hours of the attack, most of Brown's men had been killed or captured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Factory System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Movement from man/ animal power to machine power, led to the beginning of real cities in the US;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Example= Cotton Gin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Power Loom= Northern profits from the Southern cotton- raw cotton in, finished cloth out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Allowed for spinning and weaving under one roof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Factory owners would put work clocks in the building- change from the sun to clock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Francis Lowell; Lowell, Mass. large industrial city, population go up 20,000 in 15 years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town worked in the factory, 85% single women 15-25 yrs. Old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many this was their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time out of the house, $2 a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 in factories= increased demand for immigrant labor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Factory conditions began during this period led to the Progressive movement 60 years later in an effort to change the worst of the conditions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2429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Definition- Devotion to the interests of the state and needs of a state or region, rather than the nation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created a strong division, both economically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politically,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North and the South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Missouri Compromise, </a:t>
            </a:r>
            <a:br>
              <a:rPr lang="en-US" sz="4800" dirty="0" smtClean="0"/>
            </a:br>
            <a:r>
              <a:rPr lang="en-US" sz="4800" dirty="0" smtClean="0"/>
              <a:t>1820 </a:t>
            </a:r>
            <a:endParaRPr lang="en-US" sz="4800" dirty="0"/>
          </a:p>
        </p:txBody>
      </p:sp>
      <p:pic>
        <p:nvPicPr>
          <p:cNvPr id="4098" name="Picture 2" descr="http://teachers.henrico.k12.va.us/tucker/strusky_m/webquests/VUS6_madisonmonroe/Missouri_Compromis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2780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42048" cy="1143000"/>
          </a:xfrm>
        </p:spPr>
        <p:txBody>
          <a:bodyPr/>
          <a:lstStyle/>
          <a:p>
            <a:r>
              <a:rPr lang="en-US" dirty="0" smtClean="0"/>
              <a:t>Sectionalism Maps</a:t>
            </a:r>
            <a:endParaRPr lang="en-US" dirty="0"/>
          </a:p>
        </p:txBody>
      </p:sp>
      <p:pic>
        <p:nvPicPr>
          <p:cNvPr id="1026" name="Picture 2" descr="http://www.learner.org/biographyofamerica/prog10/maps/images/map_10_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5600"/>
            <a:ext cx="7848600" cy="523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1143000"/>
            <a:ext cx="4191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Wilmot Proviso, 1846- Barring slavery from all new territories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800100"/>
            <a:ext cx="4114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Sectionalism Maps</a:t>
            </a:r>
            <a:endParaRPr lang="en-US" dirty="0"/>
          </a:p>
        </p:txBody>
      </p:sp>
      <p:pic>
        <p:nvPicPr>
          <p:cNvPr id="5" name="Picture 2" descr="http://media.maps.com/magellan/images/USAH064-H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5770179" cy="6400800"/>
          </a:xfrm>
          <a:prstGeom prst="rect">
            <a:avLst/>
          </a:prstGeom>
          <a:noFill/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0" y="838200"/>
            <a:ext cx="3581400" cy="601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Sectionalism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Wilmot Proviso- David Wilmot wrote an law prohibiting slavery in all new states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Passed the House but was defeated by the Southern votes of the Senate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Calhoun led the group that argued that the Congress had no right to prohibit slavery, and the Missouri Compromise was wrong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1835, cotton had replaced rice and tobacco as #1 crop in Southern agriculture 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1820- 1860, the # of slaves grew from 1.5 to 4 million </a:t>
            </a: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Higher demand= more cost, $500 to $1500 for a skilled slave hand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495800" y="1295400"/>
            <a:ext cx="46482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 1860, ½ of the population of 9 million people living in the South was a slave or a family member of a slave holding family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But less than 1/3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owned slaves, however many Southerners believed that they had the potential of getting slaves/ becoming rich</a:t>
            </a:r>
          </a:p>
          <a:p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Yomen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farmers= Self-sustaining farmers, sometimes rent slaves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Plantations varied in size of several hundred to several thousand acres and were very profitable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These plantation could own 100s of slaves, with a large variety of crops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Jackson had over 100 and Washington had 300+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One major negative about the production of cotton is that the crop will destroy the land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destruction of the land fueled the demand for more lands out west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929640"/>
          </a:xfrm>
        </p:spPr>
        <p:txBody>
          <a:bodyPr/>
          <a:lstStyle/>
          <a:p>
            <a:r>
              <a:rPr lang="en-US" dirty="0" smtClean="0"/>
              <a:t>The Plantation System</a:t>
            </a:r>
            <a:endParaRPr lang="en-US" dirty="0"/>
          </a:p>
        </p:txBody>
      </p:sp>
      <p:pic>
        <p:nvPicPr>
          <p:cNvPr id="12" name="Picture 4" descr="http://ourstorian.files.wordpress.com/2011/10/plantation-worker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1"/>
            <a:ext cx="447425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Southern Defense of Slavery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the founding Fathers saw slavery as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necessary evil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would naturally fade away based on economics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However, there was a shift before the Civil War from that to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Benevolent Master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Southerners saw the system as beneficial to the slaves, b/c they get clothes, food…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as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Positive Good theory, they need us b/c they are weaker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381000"/>
            <a:ext cx="76200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Anti-Slavery Movement</a:t>
            </a:r>
            <a:endParaRPr lang="en-US" dirty="0"/>
          </a:p>
        </p:txBody>
      </p:sp>
      <p:pic>
        <p:nvPicPr>
          <p:cNvPr id="6148" name="Picture 4" descr="http://www.biography.com/imported/images/Biography/Images/Profiles/G/William-Lloyd-Garrison-9307251-1-4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743325" cy="3743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181600"/>
            <a:ext cx="3733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William Lloyd Garrison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343400" y="1600200"/>
            <a:ext cx="480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and after the Revolutionary War, several groups formed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Most argued on the moral grounds b/c the southern economy was not as strong as it was in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1850-60s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1816, American Colonization Society was to purchase the freedom of more than 1400 slaves and ship the freed slaves to Liberia-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Monroevia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named after James Monroe, b/c he was president at the time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Most abolitionists did not believe in equality but separate communities,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Lincoln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Abolitionist movement leaders- White: William Lloyd Garrison, Black: David Walker, Henry Garnet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</TotalTime>
  <Words>1378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Causes of the Civil War- Review</vt:lpstr>
      <vt:lpstr>The Factory System</vt:lpstr>
      <vt:lpstr>Sectionalism</vt:lpstr>
      <vt:lpstr>The Missouri Compromise,  1820 </vt:lpstr>
      <vt:lpstr>Sectionalism Maps</vt:lpstr>
      <vt:lpstr>Sectionalism Maps</vt:lpstr>
      <vt:lpstr>The Plantation System</vt:lpstr>
      <vt:lpstr>Southern Defense of Slavery</vt:lpstr>
      <vt:lpstr>Anti-Slavery Movement</vt:lpstr>
      <vt:lpstr>Compromise of 1850</vt:lpstr>
      <vt:lpstr>Impact of the Compromise of 1850</vt:lpstr>
      <vt:lpstr>Fugitive Slave Law, 1850</vt:lpstr>
      <vt:lpstr>Slide 13</vt:lpstr>
      <vt:lpstr>Kansas Nebraska Act, 1854</vt:lpstr>
      <vt:lpstr>Kansas- Nebraska Act</vt:lpstr>
      <vt:lpstr>Slide 16</vt:lpstr>
      <vt:lpstr>Bleeding Kansas</vt:lpstr>
      <vt:lpstr>John Brown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War- Review</dc:title>
  <dc:creator>raascha</dc:creator>
  <cp:lastModifiedBy>Administrator</cp:lastModifiedBy>
  <cp:revision>4</cp:revision>
  <dcterms:created xsi:type="dcterms:W3CDTF">2014-04-21T18:02:01Z</dcterms:created>
  <dcterms:modified xsi:type="dcterms:W3CDTF">2014-04-21T18:55:17Z</dcterms:modified>
</cp:coreProperties>
</file>